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325" r:id="rId2"/>
    <p:sldId id="320" r:id="rId3"/>
    <p:sldId id="317" r:id="rId4"/>
    <p:sldId id="303" r:id="rId5"/>
    <p:sldId id="306" r:id="rId6"/>
    <p:sldId id="324" r:id="rId7"/>
    <p:sldId id="328" r:id="rId8"/>
    <p:sldId id="330" r:id="rId9"/>
    <p:sldId id="316" r:id="rId10"/>
    <p:sldId id="297" r:id="rId11"/>
    <p:sldId id="323" r:id="rId12"/>
    <p:sldId id="322" r:id="rId13"/>
    <p:sldId id="301" r:id="rId14"/>
    <p:sldId id="312" r:id="rId15"/>
    <p:sldId id="311" r:id="rId16"/>
    <p:sldId id="302" r:id="rId17"/>
    <p:sldId id="292" r:id="rId18"/>
    <p:sldId id="307" r:id="rId19"/>
    <p:sldId id="308" r:id="rId20"/>
    <p:sldId id="295" r:id="rId21"/>
    <p:sldId id="296" r:id="rId22"/>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4" userDrawn="1">
          <p15:clr>
            <a:srgbClr val="A4A3A4"/>
          </p15:clr>
        </p15:guide>
        <p15:guide id="2" pos="2880" userDrawn="1">
          <p15:clr>
            <a:srgbClr val="A4A3A4"/>
          </p15:clr>
        </p15:guide>
        <p15:guide id="3" pos="984" userDrawn="1">
          <p15:clr>
            <a:srgbClr val="A4A3A4"/>
          </p15:clr>
        </p15:guide>
        <p15:guide id="4" pos="1272" userDrawn="1">
          <p15:clr>
            <a:srgbClr val="A4A3A4"/>
          </p15:clr>
        </p15:guide>
        <p15:guide id="5" orient="horz" pos="1720" userDrawn="1">
          <p15:clr>
            <a:srgbClr val="A4A3A4"/>
          </p15:clr>
        </p15:guide>
        <p15:guide id="6" orient="horz" pos="156" userDrawn="1">
          <p15:clr>
            <a:srgbClr val="A4A3A4"/>
          </p15:clr>
        </p15:guide>
        <p15:guide id="7" pos="216" userDrawn="1">
          <p15:clr>
            <a:srgbClr val="A4A3A4"/>
          </p15:clr>
        </p15:guide>
        <p15:guide id="8" pos="5568" userDrawn="1">
          <p15:clr>
            <a:srgbClr val="A4A3A4"/>
          </p15:clr>
        </p15:guide>
        <p15:guide id="9" orient="horz" pos="3060" userDrawn="1">
          <p15:clr>
            <a:srgbClr val="A4A3A4"/>
          </p15:clr>
        </p15:guide>
        <p15:guide id="10" orient="horz" pos="756" userDrawn="1">
          <p15:clr>
            <a:srgbClr val="A4A3A4"/>
          </p15:clr>
        </p15:guide>
        <p15:guide id="11" pos="3024" userDrawn="1">
          <p15:clr>
            <a:srgbClr val="A4A3A4"/>
          </p15:clr>
        </p15:guide>
        <p15:guide id="12" pos="1680" userDrawn="1">
          <p15:clr>
            <a:srgbClr val="A4A3A4"/>
          </p15:clr>
        </p15:guide>
        <p15:guide id="13"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33E"/>
    <a:srgbClr val="4D9AD4"/>
    <a:srgbClr val="303B61"/>
    <a:srgbClr val="0A509E"/>
    <a:srgbClr val="9FDDF9"/>
    <a:srgbClr val="ACD7DC"/>
    <a:srgbClr val="183262"/>
    <a:srgbClr val="4A5870"/>
    <a:srgbClr val="314569"/>
    <a:srgbClr val="636B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465DE0-8C60-41EF-A702-0D280D81DDB1}" v="4" dt="2024-06-06T16:04:30.323"/>
    <p1510:client id="{62D52A8E-2EB8-4312-B5F6-F57B2735F939}" v="1" dt="2024-06-06T12:43:23.769"/>
    <p1510:client id="{8E00914C-2EC1-4E67-9406-63F25D9DA25A}" v="71" dt="2024-06-06T14:32:16.579"/>
    <p1510:client id="{9D5DA004-31E0-461E-AE39-BBB18D9C4FE8}" v="747" dt="2024-06-06T04:29:02.291"/>
    <p1510:client id="{C95546DA-55D2-4390-9F8B-D85FFEF68F7C}" v="2032" dt="2024-06-06T02:00:42.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44"/>
        <p:guide pos="2880"/>
        <p:guide pos="984"/>
        <p:guide pos="1272"/>
        <p:guide orient="horz" pos="1720"/>
        <p:guide orient="horz" pos="156"/>
        <p:guide pos="216"/>
        <p:guide pos="5568"/>
        <p:guide orient="horz" pos="3060"/>
        <p:guide orient="horz" pos="756"/>
        <p:guide pos="3024"/>
        <p:guide pos="1680"/>
        <p:guide orient="horz" pos="30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C95546DA-55D2-4390-9F8B-D85FFEF68F7C}"/>
    <pc:docChg chg="addSld modSld sldOrd addMainMaster delMainMaster">
      <pc:chgData name="Guest User" userId="" providerId="Windows Live" clId="Web-{C95546DA-55D2-4390-9F8B-D85FFEF68F7C}" dt="2024-06-06T02:00:42.212" v="2512" actId="1076"/>
      <pc:docMkLst>
        <pc:docMk/>
      </pc:docMkLst>
      <pc:sldChg chg="modNotes">
        <pc:chgData name="Guest User" userId="" providerId="Windows Live" clId="Web-{C95546DA-55D2-4390-9F8B-D85FFEF68F7C}" dt="2024-06-04T15:21:56.142" v="582"/>
        <pc:sldMkLst>
          <pc:docMk/>
          <pc:sldMk cId="0" sldId="256"/>
        </pc:sldMkLst>
      </pc:sldChg>
      <pc:sldChg chg="addSp delSp modSp mod modClrScheme chgLayout modNotes">
        <pc:chgData name="Guest User" userId="" providerId="Windows Live" clId="Web-{C95546DA-55D2-4390-9F8B-D85FFEF68F7C}" dt="2024-06-06T01:50:55.329" v="2392"/>
        <pc:sldMkLst>
          <pc:docMk/>
          <pc:sldMk cId="1308742267" sldId="292"/>
        </pc:sldMkLst>
        <pc:spChg chg="add del mod">
          <ac:chgData name="Guest User" userId="" providerId="Windows Live" clId="Web-{C95546DA-55D2-4390-9F8B-D85FFEF68F7C}" dt="2024-06-05T11:34:30.400" v="1235"/>
          <ac:spMkLst>
            <pc:docMk/>
            <pc:sldMk cId="1308742267" sldId="292"/>
            <ac:spMk id="2" creationId="{B1CACE15-C222-7A71-DDEF-D07317AE3504}"/>
          </ac:spMkLst>
        </pc:spChg>
        <pc:spChg chg="add del mod">
          <ac:chgData name="Guest User" userId="" providerId="Windows Live" clId="Web-{C95546DA-55D2-4390-9F8B-D85FFEF68F7C}" dt="2024-06-05T11:34:31.369" v="1236"/>
          <ac:spMkLst>
            <pc:docMk/>
            <pc:sldMk cId="1308742267" sldId="292"/>
            <ac:spMk id="3" creationId="{9D361E67-9811-6C27-7180-13B53F72CBAB}"/>
          </ac:spMkLst>
        </pc:spChg>
        <pc:spChg chg="add del mod">
          <ac:chgData name="Guest User" userId="" providerId="Windows Live" clId="Web-{C95546DA-55D2-4390-9F8B-D85FFEF68F7C}" dt="2024-06-05T11:34:32.119" v="1237"/>
          <ac:spMkLst>
            <pc:docMk/>
            <pc:sldMk cId="1308742267" sldId="292"/>
            <ac:spMk id="4" creationId="{5A396AFE-A999-E2AA-7FB2-B215C69BCDDF}"/>
          </ac:spMkLst>
        </pc:spChg>
        <pc:spChg chg="add del mod">
          <ac:chgData name="Guest User" userId="" providerId="Windows Live" clId="Web-{C95546DA-55D2-4390-9F8B-D85FFEF68F7C}" dt="2024-06-05T11:34:32.884" v="1238"/>
          <ac:spMkLst>
            <pc:docMk/>
            <pc:sldMk cId="1308742267" sldId="292"/>
            <ac:spMk id="5" creationId="{97276452-34B7-8C78-A924-6C9EBB19F321}"/>
          </ac:spMkLst>
        </pc:spChg>
        <pc:spChg chg="add del mod">
          <ac:chgData name="Guest User" userId="" providerId="Windows Live" clId="Web-{C95546DA-55D2-4390-9F8B-D85FFEF68F7C}" dt="2024-06-05T03:49:02.011" v="1076"/>
          <ac:spMkLst>
            <pc:docMk/>
            <pc:sldMk cId="1308742267" sldId="292"/>
            <ac:spMk id="5" creationId="{BBBB28FA-1B0E-82D8-1E9B-ECAA5EAB9443}"/>
          </ac:spMkLst>
        </pc:spChg>
        <pc:spChg chg="add mod">
          <ac:chgData name="Guest User" userId="" providerId="Windows Live" clId="Web-{C95546DA-55D2-4390-9F8B-D85FFEF68F7C}" dt="2024-06-05T11:28:27.184" v="1163"/>
          <ac:spMkLst>
            <pc:docMk/>
            <pc:sldMk cId="1308742267" sldId="292"/>
            <ac:spMk id="9" creationId="{AA4D1DA8-7558-E8AA-8FC4-11BF8970ED53}"/>
          </ac:spMkLst>
        </pc:spChg>
        <pc:spChg chg="add del">
          <ac:chgData name="Guest User" userId="" providerId="Windows Live" clId="Web-{C95546DA-55D2-4390-9F8B-D85FFEF68F7C}" dt="2024-06-05T11:28:33.747" v="1165"/>
          <ac:spMkLst>
            <pc:docMk/>
            <pc:sldMk cId="1308742267" sldId="292"/>
            <ac:spMk id="10" creationId="{0D62EDCF-388D-2CA4-9579-7B2CD8A71F2F}"/>
          </ac:spMkLst>
        </pc:spChg>
        <pc:spChg chg="add mod">
          <ac:chgData name="Guest User" userId="" providerId="Windows Live" clId="Web-{C95546DA-55D2-4390-9F8B-D85FFEF68F7C}" dt="2024-06-05T11:35:20.277" v="1244" actId="1076"/>
          <ac:spMkLst>
            <pc:docMk/>
            <pc:sldMk cId="1308742267" sldId="292"/>
            <ac:spMk id="11" creationId="{261A5B16-8DCD-0599-144F-C4DAF7BD24FC}"/>
          </ac:spMkLst>
        </pc:spChg>
        <pc:spChg chg="add mod">
          <ac:chgData name="Guest User" userId="" providerId="Windows Live" clId="Web-{C95546DA-55D2-4390-9F8B-D85FFEF68F7C}" dt="2024-06-05T11:33:57.102" v="1232" actId="1076"/>
          <ac:spMkLst>
            <pc:docMk/>
            <pc:sldMk cId="1308742267" sldId="292"/>
            <ac:spMk id="12" creationId="{F33FC0C0-2323-66A5-2C3F-33C7EE89B7E9}"/>
          </ac:spMkLst>
        </pc:spChg>
        <pc:spChg chg="mod ord">
          <ac:chgData name="Guest User" userId="" providerId="Windows Live" clId="Web-{C95546DA-55D2-4390-9F8B-D85FFEF68F7C}" dt="2024-06-05T11:44:53.118" v="1363" actId="20577"/>
          <ac:spMkLst>
            <pc:docMk/>
            <pc:sldMk cId="1308742267" sldId="292"/>
            <ac:spMk id="13" creationId="{DEC8AE17-D161-C3A1-46CA-6399BC81A34F}"/>
          </ac:spMkLst>
        </pc:spChg>
        <pc:spChg chg="mod">
          <ac:chgData name="Guest User" userId="" providerId="Windows Live" clId="Web-{C95546DA-55D2-4390-9F8B-D85FFEF68F7C}" dt="2024-06-05T11:39:18.958" v="1312" actId="20577"/>
          <ac:spMkLst>
            <pc:docMk/>
            <pc:sldMk cId="1308742267" sldId="292"/>
            <ac:spMk id="15" creationId="{758AD5FA-BC1F-0948-485D-89A16FD0FA4E}"/>
          </ac:spMkLst>
        </pc:spChg>
        <pc:spChg chg="add mod">
          <ac:chgData name="Guest User" userId="" providerId="Windows Live" clId="Web-{C95546DA-55D2-4390-9F8B-D85FFEF68F7C}" dt="2024-06-05T11:33:46.586" v="1231" actId="1076"/>
          <ac:spMkLst>
            <pc:docMk/>
            <pc:sldMk cId="1308742267" sldId="292"/>
            <ac:spMk id="16" creationId="{E44F56F7-065A-9185-4F24-A716A8618809}"/>
          </ac:spMkLst>
        </pc:spChg>
        <pc:spChg chg="del mod">
          <ac:chgData name="Guest User" userId="" providerId="Windows Live" clId="Web-{C95546DA-55D2-4390-9F8B-D85FFEF68F7C}" dt="2024-06-05T11:38:19.159" v="1295"/>
          <ac:spMkLst>
            <pc:docMk/>
            <pc:sldMk cId="1308742267" sldId="292"/>
            <ac:spMk id="17" creationId="{FF2E1BE9-20BC-4703-11DB-3E6B7AA6766B}"/>
          </ac:spMkLst>
        </pc:spChg>
        <pc:spChg chg="mod">
          <ac:chgData name="Guest User" userId="" providerId="Windows Live" clId="Web-{C95546DA-55D2-4390-9F8B-D85FFEF68F7C}" dt="2024-06-04T20:17:34.405" v="972" actId="1076"/>
          <ac:spMkLst>
            <pc:docMk/>
            <pc:sldMk cId="1308742267" sldId="292"/>
            <ac:spMk id="189" creationId="{00000000-0000-0000-0000-000000000000}"/>
          </ac:spMkLst>
        </pc:spChg>
        <pc:spChg chg="mod ord">
          <ac:chgData name="Guest User" userId="" providerId="Windows Live" clId="Web-{C95546DA-55D2-4390-9F8B-D85FFEF68F7C}" dt="2024-06-05T03:48:53.354" v="1075"/>
          <ac:spMkLst>
            <pc:docMk/>
            <pc:sldMk cId="1308742267" sldId="292"/>
            <ac:spMk id="190" creationId="{00000000-0000-0000-0000-000000000000}"/>
          </ac:spMkLst>
        </pc:spChg>
        <pc:picChg chg="del">
          <ac:chgData name="Guest User" userId="" providerId="Windows Live" clId="Web-{C95546DA-55D2-4390-9F8B-D85FFEF68F7C}" dt="2024-06-04T20:03:05.768" v="934"/>
          <ac:picMkLst>
            <pc:docMk/>
            <pc:sldMk cId="1308742267" sldId="292"/>
            <ac:picMk id="2" creationId="{0D28E5C0-F475-4D09-8223-2DB35E3A7671}"/>
          </ac:picMkLst>
        </pc:picChg>
        <pc:picChg chg="add del mod modCrop">
          <ac:chgData name="Guest User" userId="" providerId="Windows Live" clId="Web-{C95546DA-55D2-4390-9F8B-D85FFEF68F7C}" dt="2024-06-05T03:39:46.005" v="1044"/>
          <ac:picMkLst>
            <pc:docMk/>
            <pc:sldMk cId="1308742267" sldId="292"/>
            <ac:picMk id="2" creationId="{FDCDCED7-F557-5D9B-2C88-9E3AD6CA198C}"/>
          </ac:picMkLst>
        </pc:picChg>
        <pc:picChg chg="add del mod ord modCrop">
          <ac:chgData name="Guest User" userId="" providerId="Windows Live" clId="Web-{C95546DA-55D2-4390-9F8B-D85FFEF68F7C}" dt="2024-06-05T03:39:11.738" v="1040"/>
          <ac:picMkLst>
            <pc:docMk/>
            <pc:sldMk cId="1308742267" sldId="292"/>
            <ac:picMk id="3" creationId="{25D94229-C3DF-FEBB-D96B-DCF933797352}"/>
          </ac:picMkLst>
        </pc:picChg>
        <pc:picChg chg="add del mod ord">
          <ac:chgData name="Guest User" userId="" providerId="Windows Live" clId="Web-{C95546DA-55D2-4390-9F8B-D85FFEF68F7C}" dt="2024-06-05T03:48:06.431" v="1071"/>
          <ac:picMkLst>
            <pc:docMk/>
            <pc:sldMk cId="1308742267" sldId="292"/>
            <ac:picMk id="4" creationId="{1935A7FD-9C2F-B641-B3F9-A315218305A8}"/>
          </ac:picMkLst>
        </pc:picChg>
        <pc:picChg chg="add mod modCrop">
          <ac:chgData name="Guest User" userId="" providerId="Windows Live" clId="Web-{C95546DA-55D2-4390-9F8B-D85FFEF68F7C}" dt="2024-06-05T11:15:32.858" v="1111"/>
          <ac:picMkLst>
            <pc:docMk/>
            <pc:sldMk cId="1308742267" sldId="292"/>
            <ac:picMk id="6" creationId="{1C56D6BD-AD94-D4A0-C705-1B9720EDC874}"/>
          </ac:picMkLst>
        </pc:picChg>
        <pc:picChg chg="add del mod modCrop">
          <ac:chgData name="Guest User" userId="" providerId="Windows Live" clId="Web-{C95546DA-55D2-4390-9F8B-D85FFEF68F7C}" dt="2024-06-05T11:24:11.174" v="1131"/>
          <ac:picMkLst>
            <pc:docMk/>
            <pc:sldMk cId="1308742267" sldId="292"/>
            <ac:picMk id="7" creationId="{473B96F9-A41A-8B49-028F-9AD1A99E67AE}"/>
          </ac:picMkLst>
        </pc:picChg>
        <pc:picChg chg="del">
          <ac:chgData name="Guest User" userId="" providerId="Windows Live" clId="Web-{C95546DA-55D2-4390-9F8B-D85FFEF68F7C}" dt="2024-06-05T03:30:57.993" v="984"/>
          <ac:picMkLst>
            <pc:docMk/>
            <pc:sldMk cId="1308742267" sldId="292"/>
            <ac:picMk id="8" creationId="{279B8734-8751-0CB1-2738-BD03EC17B6E6}"/>
          </ac:picMkLst>
        </pc:picChg>
        <pc:picChg chg="add mod modCrop">
          <ac:chgData name="Guest User" userId="" providerId="Windows Live" clId="Web-{C95546DA-55D2-4390-9F8B-D85FFEF68F7C}" dt="2024-06-05T11:34:50.338" v="1243" actId="1076"/>
          <ac:picMkLst>
            <pc:docMk/>
            <pc:sldMk cId="1308742267" sldId="292"/>
            <ac:picMk id="8" creationId="{8130C7DB-3E03-C512-7E4A-06CBC8EA5D3A}"/>
          </ac:picMkLst>
        </pc:picChg>
        <pc:cxnChg chg="add mod">
          <ac:chgData name="Guest User" userId="" providerId="Windows Live" clId="Web-{C95546DA-55D2-4390-9F8B-D85FFEF68F7C}" dt="2024-06-05T11:34:00.711" v="1233" actId="14100"/>
          <ac:cxnSpMkLst>
            <pc:docMk/>
            <pc:sldMk cId="1308742267" sldId="292"/>
            <ac:cxnSpMk id="14" creationId="{A6600232-4D00-8FA1-78E2-29A48E3C7146}"/>
          </ac:cxnSpMkLst>
        </pc:cxnChg>
        <pc:cxnChg chg="add mod">
          <ac:chgData name="Guest User" userId="" providerId="Windows Live" clId="Web-{C95546DA-55D2-4390-9F8B-D85FFEF68F7C}" dt="2024-06-05T11:33:41.820" v="1230" actId="14100"/>
          <ac:cxnSpMkLst>
            <pc:docMk/>
            <pc:sldMk cId="1308742267" sldId="292"/>
            <ac:cxnSpMk id="18" creationId="{E25F1BEE-70A1-2212-2886-5693FE40FE63}"/>
          </ac:cxnSpMkLst>
        </pc:cxnChg>
      </pc:sldChg>
      <pc:sldChg chg="mod modClrScheme chgLayout">
        <pc:chgData name="Guest User" userId="" providerId="Windows Live" clId="Web-{C95546DA-55D2-4390-9F8B-D85FFEF68F7C}" dt="2024-06-06T01:50:55.329" v="2392"/>
        <pc:sldMkLst>
          <pc:docMk/>
          <pc:sldMk cId="2873223953" sldId="295"/>
        </pc:sldMkLst>
      </pc:sldChg>
      <pc:sldChg chg="mod modClrScheme chgLayout">
        <pc:chgData name="Guest User" userId="" providerId="Windows Live" clId="Web-{C95546DA-55D2-4390-9F8B-D85FFEF68F7C}" dt="2024-06-06T01:50:55.329" v="2392"/>
        <pc:sldMkLst>
          <pc:docMk/>
          <pc:sldMk cId="4058888298" sldId="296"/>
        </pc:sldMkLst>
      </pc:sldChg>
      <pc:sldChg chg="mod modClrScheme chgLayout">
        <pc:chgData name="Guest User" userId="" providerId="Windows Live" clId="Web-{C95546DA-55D2-4390-9F8B-D85FFEF68F7C}" dt="2024-06-06T01:50:55.329" v="2392"/>
        <pc:sldMkLst>
          <pc:docMk/>
          <pc:sldMk cId="3353923593" sldId="297"/>
        </pc:sldMkLst>
      </pc:sldChg>
      <pc:sldChg chg="mod modClrScheme chgLayout">
        <pc:chgData name="Guest User" userId="" providerId="Windows Live" clId="Web-{C95546DA-55D2-4390-9F8B-D85FFEF68F7C}" dt="2024-06-06T01:50:55.329" v="2392"/>
        <pc:sldMkLst>
          <pc:docMk/>
          <pc:sldMk cId="1910482657" sldId="301"/>
        </pc:sldMkLst>
      </pc:sldChg>
      <pc:sldChg chg="mod modClrScheme chgLayout">
        <pc:chgData name="Guest User" userId="" providerId="Windows Live" clId="Web-{C95546DA-55D2-4390-9F8B-D85FFEF68F7C}" dt="2024-06-06T01:50:55.329" v="2392"/>
        <pc:sldMkLst>
          <pc:docMk/>
          <pc:sldMk cId="1660981268" sldId="302"/>
        </pc:sldMkLst>
      </pc:sldChg>
      <pc:sldChg chg="addSp modSp mod modClrScheme chgLayout modNotes">
        <pc:chgData name="Guest User" userId="" providerId="Windows Live" clId="Web-{C95546DA-55D2-4390-9F8B-D85FFEF68F7C}" dt="2024-06-06T01:50:55.329" v="2392"/>
        <pc:sldMkLst>
          <pc:docMk/>
          <pc:sldMk cId="4201245983" sldId="303"/>
        </pc:sldMkLst>
        <pc:spChg chg="add mod">
          <ac:chgData name="Guest User" userId="" providerId="Windows Live" clId="Web-{C95546DA-55D2-4390-9F8B-D85FFEF68F7C}" dt="2024-06-04T19:24:30.287" v="920" actId="1076"/>
          <ac:spMkLst>
            <pc:docMk/>
            <pc:sldMk cId="4201245983" sldId="303"/>
            <ac:spMk id="3" creationId="{5F0D0E99-C41D-188F-CF66-BD76C438E263}"/>
          </ac:spMkLst>
        </pc:spChg>
        <pc:picChg chg="add mod">
          <ac:chgData name="Guest User" userId="" providerId="Windows Live" clId="Web-{C95546DA-55D2-4390-9F8B-D85FFEF68F7C}" dt="2024-06-04T19:23:50.645" v="904" actId="1076"/>
          <ac:picMkLst>
            <pc:docMk/>
            <pc:sldMk cId="4201245983" sldId="303"/>
            <ac:picMk id="2" creationId="{7093B9EC-69FB-9F60-686F-7D11FEBCA5C6}"/>
          </ac:picMkLst>
        </pc:picChg>
      </pc:sldChg>
      <pc:sldChg chg="modSp modNotes">
        <pc:chgData name="Guest User" userId="" providerId="Windows Live" clId="Web-{C95546DA-55D2-4390-9F8B-D85FFEF68F7C}" dt="2024-06-04T16:09:05.089" v="621"/>
        <pc:sldMkLst>
          <pc:docMk/>
          <pc:sldMk cId="1624128201" sldId="304"/>
        </pc:sldMkLst>
        <pc:spChg chg="mod">
          <ac:chgData name="Guest User" userId="" providerId="Windows Live" clId="Web-{C95546DA-55D2-4390-9F8B-D85FFEF68F7C}" dt="2024-06-04T12:09:30.968" v="199" actId="1076"/>
          <ac:spMkLst>
            <pc:docMk/>
            <pc:sldMk cId="1624128201" sldId="304"/>
            <ac:spMk id="2" creationId="{D1955F24-329B-715C-5416-F2B2FE4833B9}"/>
          </ac:spMkLst>
        </pc:spChg>
      </pc:sldChg>
      <pc:sldChg chg="addSp delSp modSp mod ord modClrScheme chgLayout modNotes">
        <pc:chgData name="Guest User" userId="" providerId="Windows Live" clId="Web-{C95546DA-55D2-4390-9F8B-D85FFEF68F7C}" dt="2024-06-06T02:00:42.212" v="2512" actId="1076"/>
        <pc:sldMkLst>
          <pc:docMk/>
          <pc:sldMk cId="2411352283" sldId="306"/>
        </pc:sldMkLst>
        <pc:spChg chg="mod">
          <ac:chgData name="Guest User" userId="" providerId="Windows Live" clId="Web-{C95546DA-55D2-4390-9F8B-D85FFEF68F7C}" dt="2024-06-06T01:58:55.911" v="2503" actId="14100"/>
          <ac:spMkLst>
            <pc:docMk/>
            <pc:sldMk cId="2411352283" sldId="306"/>
            <ac:spMk id="3" creationId="{CB202A52-EB42-7611-A3F7-910F56297E70}"/>
          </ac:spMkLst>
        </pc:spChg>
        <pc:spChg chg="mod">
          <ac:chgData name="Guest User" userId="" providerId="Windows Live" clId="Web-{C95546DA-55D2-4390-9F8B-D85FFEF68F7C}" dt="2024-06-06T01:58:52.114" v="2502" actId="14100"/>
          <ac:spMkLst>
            <pc:docMk/>
            <pc:sldMk cId="2411352283" sldId="306"/>
            <ac:spMk id="4" creationId="{519D86A3-C2F3-2640-EDD9-C362D8BB41FD}"/>
          </ac:spMkLst>
        </pc:spChg>
        <pc:spChg chg="add mod">
          <ac:chgData name="Guest User" userId="" providerId="Windows Live" clId="Web-{C95546DA-55D2-4390-9F8B-D85FFEF68F7C}" dt="2024-06-06T01:53:41.805" v="2412" actId="1076"/>
          <ac:spMkLst>
            <pc:docMk/>
            <pc:sldMk cId="2411352283" sldId="306"/>
            <ac:spMk id="5" creationId="{94A067F9-6241-C96B-217E-A9E06D8241AA}"/>
          </ac:spMkLst>
        </pc:spChg>
        <pc:spChg chg="add del mod">
          <ac:chgData name="Guest User" userId="" providerId="Windows Live" clId="Web-{C95546DA-55D2-4390-9F8B-D85FFEF68F7C}" dt="2024-06-04T11:34:12.086" v="140"/>
          <ac:spMkLst>
            <pc:docMk/>
            <pc:sldMk cId="2411352283" sldId="306"/>
            <ac:spMk id="6" creationId="{CD25E16F-2D6A-7FC3-8287-FCF66DDED5B2}"/>
          </ac:spMkLst>
        </pc:spChg>
        <pc:spChg chg="add del mod">
          <ac:chgData name="Guest User" userId="" providerId="Windows Live" clId="Web-{C95546DA-55D2-4390-9F8B-D85FFEF68F7C}" dt="2024-06-06T01:54:20.572" v="2418"/>
          <ac:spMkLst>
            <pc:docMk/>
            <pc:sldMk cId="2411352283" sldId="306"/>
            <ac:spMk id="6" creationId="{D32DFDC5-EB20-F848-989E-FBF29171C868}"/>
          </ac:spMkLst>
        </pc:spChg>
        <pc:spChg chg="add mod ord">
          <ac:chgData name="Guest User" userId="" providerId="Windows Live" clId="Web-{C95546DA-55D2-4390-9F8B-D85FFEF68F7C}" dt="2024-06-06T01:54:32.197" v="2421"/>
          <ac:spMkLst>
            <pc:docMk/>
            <pc:sldMk cId="2411352283" sldId="306"/>
            <ac:spMk id="7" creationId="{BC67C1E0-1775-4491-488D-868E62823A58}"/>
          </ac:spMkLst>
        </pc:spChg>
        <pc:spChg chg="add del">
          <ac:chgData name="Guest User" userId="" providerId="Windows Live" clId="Web-{C95546DA-55D2-4390-9F8B-D85FFEF68F7C}" dt="2024-06-04T11:32:50.317" v="135"/>
          <ac:spMkLst>
            <pc:docMk/>
            <pc:sldMk cId="2411352283" sldId="306"/>
            <ac:spMk id="9" creationId="{6CAD6351-E8D8-88A0-5BEF-52F4E3D0CB35}"/>
          </ac:spMkLst>
        </pc:spChg>
        <pc:spChg chg="mod">
          <ac:chgData name="Guest User" userId="" providerId="Windows Live" clId="Web-{C95546DA-55D2-4390-9F8B-D85FFEF68F7C}" dt="2024-06-06T01:55:19.824" v="2431" actId="1076"/>
          <ac:spMkLst>
            <pc:docMk/>
            <pc:sldMk cId="2411352283" sldId="306"/>
            <ac:spMk id="9" creationId="{CF9E7AFB-32BC-D961-8711-B6A804F36490}"/>
          </ac:spMkLst>
        </pc:spChg>
        <pc:spChg chg="add mod ord">
          <ac:chgData name="Guest User" userId="" providerId="Windows Live" clId="Web-{C95546DA-55D2-4390-9F8B-D85FFEF68F7C}" dt="2024-06-06T01:51:45.191" v="2396" actId="14100"/>
          <ac:spMkLst>
            <pc:docMk/>
            <pc:sldMk cId="2411352283" sldId="306"/>
            <ac:spMk id="10" creationId="{55F57C74-DF5B-190C-EBFF-E5ECC44421BC}"/>
          </ac:spMkLst>
        </pc:spChg>
        <pc:spChg chg="mod">
          <ac:chgData name="Guest User" userId="" providerId="Windows Live" clId="Web-{C95546DA-55D2-4390-9F8B-D85FFEF68F7C}" dt="2024-06-06T01:59:10.271" v="2505" actId="1076"/>
          <ac:spMkLst>
            <pc:docMk/>
            <pc:sldMk cId="2411352283" sldId="306"/>
            <ac:spMk id="11" creationId="{662492D2-C4D1-9666-D88B-7F8A6C926645}"/>
          </ac:spMkLst>
        </pc:spChg>
        <pc:spChg chg="mod">
          <ac:chgData name="Guest User" userId="" providerId="Windows Live" clId="Web-{C95546DA-55D2-4390-9F8B-D85FFEF68F7C}" dt="2024-06-06T01:58:43.082" v="2496" actId="20577"/>
          <ac:spMkLst>
            <pc:docMk/>
            <pc:sldMk cId="2411352283" sldId="306"/>
            <ac:spMk id="12" creationId="{179FB2A4-D220-9FC4-9BF9-0B278BD2477D}"/>
          </ac:spMkLst>
        </pc:spChg>
        <pc:spChg chg="del">
          <ac:chgData name="Guest User" userId="" providerId="Windows Live" clId="Web-{C95546DA-55D2-4390-9F8B-D85FFEF68F7C}" dt="2024-06-06T01:50:23.687" v="2391"/>
          <ac:spMkLst>
            <pc:docMk/>
            <pc:sldMk cId="2411352283" sldId="306"/>
            <ac:spMk id="14" creationId="{ED90D27E-BFB8-597C-B300-C99537672F4E}"/>
          </ac:spMkLst>
        </pc:spChg>
        <pc:spChg chg="add mod ord">
          <ac:chgData name="Guest User" userId="" providerId="Windows Live" clId="Web-{C95546DA-55D2-4390-9F8B-D85FFEF68F7C}" dt="2024-06-06T01:51:54.613" v="2399" actId="14100"/>
          <ac:spMkLst>
            <pc:docMk/>
            <pc:sldMk cId="2411352283" sldId="306"/>
            <ac:spMk id="16" creationId="{63C814C8-4E2E-5E56-73E1-F1550F78B881}"/>
          </ac:spMkLst>
        </pc:spChg>
        <pc:spChg chg="mod">
          <ac:chgData name="Guest User" userId="" providerId="Windows Live" clId="Web-{C95546DA-55D2-4390-9F8B-D85FFEF68F7C}" dt="2024-06-06T01:55:27.918" v="2445"/>
          <ac:spMkLst>
            <pc:docMk/>
            <pc:sldMk cId="2411352283" sldId="306"/>
            <ac:spMk id="18" creationId="{CFB85056-3DE7-1A48-BC24-7DB2D0719427}"/>
          </ac:spMkLst>
        </pc:spChg>
        <pc:spChg chg="mod">
          <ac:chgData name="Guest User" userId="" providerId="Windows Live" clId="Web-{C95546DA-55D2-4390-9F8B-D85FFEF68F7C}" dt="2024-06-06T02:00:10.273" v="2510" actId="1076"/>
          <ac:spMkLst>
            <pc:docMk/>
            <pc:sldMk cId="2411352283" sldId="306"/>
            <ac:spMk id="19" creationId="{39F3D566-1D68-F8B5-E495-FA7D6D9BF972}"/>
          </ac:spMkLst>
        </pc:spChg>
        <pc:spChg chg="mod">
          <ac:chgData name="Guest User" userId="" providerId="Windows Live" clId="Web-{C95546DA-55D2-4390-9F8B-D85FFEF68F7C}" dt="2024-06-06T01:55:27.918" v="2447"/>
          <ac:spMkLst>
            <pc:docMk/>
            <pc:sldMk cId="2411352283" sldId="306"/>
            <ac:spMk id="21" creationId="{93836535-4B12-21DB-1174-EF0F0557BC67}"/>
          </ac:spMkLst>
        </pc:spChg>
        <pc:spChg chg="mod">
          <ac:chgData name="Guest User" userId="" providerId="Windows Live" clId="Web-{C95546DA-55D2-4390-9F8B-D85FFEF68F7C}" dt="2024-06-06T02:00:10.273" v="2509" actId="1076"/>
          <ac:spMkLst>
            <pc:docMk/>
            <pc:sldMk cId="2411352283" sldId="306"/>
            <ac:spMk id="22" creationId="{24997F69-482E-FA91-82F7-8AD47B2EEC63}"/>
          </ac:spMkLst>
        </pc:spChg>
        <pc:spChg chg="del">
          <ac:chgData name="Guest User" userId="" providerId="Windows Live" clId="Web-{C95546DA-55D2-4390-9F8B-D85FFEF68F7C}" dt="2024-06-06T01:50:23.687" v="2390"/>
          <ac:spMkLst>
            <pc:docMk/>
            <pc:sldMk cId="2411352283" sldId="306"/>
            <ac:spMk id="23" creationId="{A85B5994-CD56-CB58-03CD-22CC6862B5D3}"/>
          </ac:spMkLst>
        </pc:spChg>
        <pc:spChg chg="mod">
          <ac:chgData name="Guest User" userId="" providerId="Windows Live" clId="Web-{C95546DA-55D2-4390-9F8B-D85FFEF68F7C}" dt="2024-06-06T01:55:27.918" v="2449"/>
          <ac:spMkLst>
            <pc:docMk/>
            <pc:sldMk cId="2411352283" sldId="306"/>
            <ac:spMk id="24" creationId="{2234A594-3860-AEDA-69CB-640381D102FF}"/>
          </ac:spMkLst>
        </pc:spChg>
        <pc:spChg chg="mod">
          <ac:chgData name="Guest User" userId="" providerId="Windows Live" clId="Web-{C95546DA-55D2-4390-9F8B-D85FFEF68F7C}" dt="2024-06-06T01:55:27.918" v="2450"/>
          <ac:spMkLst>
            <pc:docMk/>
            <pc:sldMk cId="2411352283" sldId="306"/>
            <ac:spMk id="25" creationId="{312472DA-6704-1416-42BF-17A204630BB8}"/>
          </ac:spMkLst>
        </pc:spChg>
        <pc:spChg chg="mod">
          <ac:chgData name="Guest User" userId="" providerId="Windows Live" clId="Web-{C95546DA-55D2-4390-9F8B-D85FFEF68F7C}" dt="2024-06-06T01:55:27.918" v="2451"/>
          <ac:spMkLst>
            <pc:docMk/>
            <pc:sldMk cId="2411352283" sldId="306"/>
            <ac:spMk id="26" creationId="{E4A383F8-AD07-3FBD-4716-15B99BAE2BF0}"/>
          </ac:spMkLst>
        </pc:spChg>
        <pc:spChg chg="del mod">
          <ac:chgData name="Guest User" userId="" providerId="Windows Live" clId="Web-{C95546DA-55D2-4390-9F8B-D85FFEF68F7C}" dt="2024-06-06T01:49:34.092" v="2378"/>
          <ac:spMkLst>
            <pc:docMk/>
            <pc:sldMk cId="2411352283" sldId="306"/>
            <ac:spMk id="27" creationId="{AF1CAF23-F307-AA8E-64E7-AB9E42DD6AEE}"/>
          </ac:spMkLst>
        </pc:spChg>
        <pc:spChg chg="del">
          <ac:chgData name="Guest User" userId="" providerId="Windows Live" clId="Web-{C95546DA-55D2-4390-9F8B-D85FFEF68F7C}" dt="2024-06-06T01:50:23.687" v="2389"/>
          <ac:spMkLst>
            <pc:docMk/>
            <pc:sldMk cId="2411352283" sldId="306"/>
            <ac:spMk id="28" creationId="{DC30F8E0-1A07-B3CB-067D-3E1C98F35B61}"/>
          </ac:spMkLst>
        </pc:spChg>
        <pc:spChg chg="del">
          <ac:chgData name="Guest User" userId="" providerId="Windows Live" clId="Web-{C95546DA-55D2-4390-9F8B-D85FFEF68F7C}" dt="2024-06-06T01:50:23.687" v="2388"/>
          <ac:spMkLst>
            <pc:docMk/>
            <pc:sldMk cId="2411352283" sldId="306"/>
            <ac:spMk id="29" creationId="{9AAA4D0F-D393-1D2B-42EB-3267986E67B7}"/>
          </ac:spMkLst>
        </pc:spChg>
        <pc:spChg chg="mod">
          <ac:chgData name="Guest User" userId="" providerId="Windows Live" clId="Web-{C95546DA-55D2-4390-9F8B-D85FFEF68F7C}" dt="2024-06-05T11:42:44.356" v="1337" actId="1076"/>
          <ac:spMkLst>
            <pc:docMk/>
            <pc:sldMk cId="2411352283" sldId="306"/>
            <ac:spMk id="190" creationId="{00000000-0000-0000-0000-000000000000}"/>
          </ac:spMkLst>
        </pc:spChg>
        <pc:grpChg chg="add mod">
          <ac:chgData name="Guest User" userId="" providerId="Windows Live" clId="Web-{C95546DA-55D2-4390-9F8B-D85FFEF68F7C}" dt="2024-06-06T01:55:09.808" v="2429" actId="1076"/>
          <ac:grpSpMkLst>
            <pc:docMk/>
            <pc:sldMk cId="2411352283" sldId="306"/>
            <ac:grpSpMk id="2" creationId="{B4748007-F495-E9AB-2286-6B6A33A70B0F}"/>
          </ac:grpSpMkLst>
        </pc:grpChg>
        <pc:grpChg chg="mod">
          <ac:chgData name="Guest User" userId="" providerId="Windows Live" clId="Web-{C95546DA-55D2-4390-9F8B-D85FFEF68F7C}" dt="2024-06-06T01:55:09.730" v="2423" actId="1076"/>
          <ac:grpSpMkLst>
            <pc:docMk/>
            <pc:sldMk cId="2411352283" sldId="306"/>
            <ac:grpSpMk id="13" creationId="{FFA196E2-0D53-46B6-B30C-4BB185E2329D}"/>
          </ac:grpSpMkLst>
        </pc:grpChg>
        <pc:grpChg chg="mod">
          <ac:chgData name="Guest User" userId="" providerId="Windows Live" clId="Web-{C95546DA-55D2-4390-9F8B-D85FFEF68F7C}" dt="2024-06-06T01:55:09.746" v="2424" actId="1076"/>
          <ac:grpSpMkLst>
            <pc:docMk/>
            <pc:sldMk cId="2411352283" sldId="306"/>
            <ac:grpSpMk id="17" creationId="{7023C909-B705-5E35-EED6-9E3E96C03DC5}"/>
          </ac:grpSpMkLst>
        </pc:grpChg>
        <pc:grpChg chg="mod">
          <ac:chgData name="Guest User" userId="" providerId="Windows Live" clId="Web-{C95546DA-55D2-4390-9F8B-D85FFEF68F7C}" dt="2024-06-06T01:55:09.761" v="2425" actId="1076"/>
          <ac:grpSpMkLst>
            <pc:docMk/>
            <pc:sldMk cId="2411352283" sldId="306"/>
            <ac:grpSpMk id="20" creationId="{97CB9D9E-F631-1AAE-B003-78BA23915244}"/>
          </ac:grpSpMkLst>
        </pc:grpChg>
        <pc:grpChg chg="add mod">
          <ac:chgData name="Guest User" userId="" providerId="Windows Live" clId="Web-{C95546DA-55D2-4390-9F8B-D85FFEF68F7C}" dt="2024-06-06T02:00:42.212" v="2512" actId="1076"/>
          <ac:grpSpMkLst>
            <pc:docMk/>
            <pc:sldMk cId="2411352283" sldId="306"/>
            <ac:grpSpMk id="32" creationId="{9CCDFF85-6D28-AC1A-2EBB-FCDA1BBB345B}"/>
          </ac:grpSpMkLst>
        </pc:grpChg>
        <pc:grpChg chg="add mod">
          <ac:chgData name="Guest User" userId="" providerId="Windows Live" clId="Web-{C95546DA-55D2-4390-9F8B-D85FFEF68F7C}" dt="2024-06-06T01:58:04.221" v="2474" actId="1076"/>
          <ac:grpSpMkLst>
            <pc:docMk/>
            <pc:sldMk cId="2411352283" sldId="306"/>
            <ac:grpSpMk id="33" creationId="{8293F0F0-918D-15C0-CF5F-9F5EC0D638C7}"/>
          </ac:grpSpMkLst>
        </pc:grpChg>
        <pc:picChg chg="add mod">
          <ac:chgData name="Guest User" userId="" providerId="Windows Live" clId="Web-{C95546DA-55D2-4390-9F8B-D85FFEF68F7C}" dt="2024-06-05T11:42:36.965" v="1335" actId="1076"/>
          <ac:picMkLst>
            <pc:docMk/>
            <pc:sldMk cId="2411352283" sldId="306"/>
            <ac:picMk id="5" creationId="{94223838-86F6-1A8C-157D-AC1A8F957D5A}"/>
          </ac:picMkLst>
        </pc:picChg>
        <pc:picChg chg="add mod ord modCrop">
          <ac:chgData name="Guest User" userId="" providerId="Windows Live" clId="Web-{C95546DA-55D2-4390-9F8B-D85FFEF68F7C}" dt="2024-06-06T01:53:45.008" v="2413" actId="1076"/>
          <ac:picMkLst>
            <pc:docMk/>
            <pc:sldMk cId="2411352283" sldId="306"/>
            <ac:picMk id="8" creationId="{8AC605C3-D8F6-F54F-0FBC-0B7DBD64D6CA}"/>
          </ac:picMkLst>
        </pc:picChg>
        <pc:picChg chg="add mod ord">
          <ac:chgData name="Guest User" userId="" providerId="Windows Live" clId="Web-{C95546DA-55D2-4390-9F8B-D85FFEF68F7C}" dt="2024-06-06T01:54:39.323" v="2422" actId="1076"/>
          <ac:picMkLst>
            <pc:docMk/>
            <pc:sldMk cId="2411352283" sldId="306"/>
            <ac:picMk id="15" creationId="{4B07499E-327A-4A5E-E55B-607BF962E1F6}"/>
          </ac:picMkLst>
        </pc:picChg>
        <pc:picChg chg="del">
          <ac:chgData name="Guest User" userId="" providerId="Windows Live" clId="Web-{C95546DA-55D2-4390-9F8B-D85FFEF68F7C}" dt="2024-06-06T01:50:23.687" v="2387"/>
          <ac:picMkLst>
            <pc:docMk/>
            <pc:sldMk cId="2411352283" sldId="306"/>
            <ac:picMk id="30" creationId="{044A92ED-C1E1-3FB5-A443-264D87FFA9F6}"/>
          </ac:picMkLst>
        </pc:picChg>
        <pc:picChg chg="del">
          <ac:chgData name="Guest User" userId="" providerId="Windows Live" clId="Web-{C95546DA-55D2-4390-9F8B-D85FFEF68F7C}" dt="2024-06-06T01:50:23.687" v="2386"/>
          <ac:picMkLst>
            <pc:docMk/>
            <pc:sldMk cId="2411352283" sldId="306"/>
            <ac:picMk id="31" creationId="{8EA7BE67-DB6B-1122-03D6-CB6ABDAC1A43}"/>
          </ac:picMkLst>
        </pc:picChg>
      </pc:sldChg>
      <pc:sldChg chg="mod modClrScheme chgLayout">
        <pc:chgData name="Guest User" userId="" providerId="Windows Live" clId="Web-{C95546DA-55D2-4390-9F8B-D85FFEF68F7C}" dt="2024-06-06T01:50:55.329" v="2392"/>
        <pc:sldMkLst>
          <pc:docMk/>
          <pc:sldMk cId="3925477477" sldId="307"/>
        </pc:sldMkLst>
      </pc:sldChg>
      <pc:sldChg chg="mod modClrScheme chgLayout modNotes">
        <pc:chgData name="Guest User" userId="" providerId="Windows Live" clId="Web-{C95546DA-55D2-4390-9F8B-D85FFEF68F7C}" dt="2024-06-06T01:50:55.329" v="2392"/>
        <pc:sldMkLst>
          <pc:docMk/>
          <pc:sldMk cId="1367307527" sldId="308"/>
        </pc:sldMkLst>
      </pc:sldChg>
      <pc:sldChg chg="addSp delSp modSp add mod ord replId modShow modNotes">
        <pc:chgData name="Guest User" userId="" providerId="Windows Live" clId="Web-{C95546DA-55D2-4390-9F8B-D85FFEF68F7C}" dt="2024-06-04T19:13:54.813" v="895"/>
        <pc:sldMkLst>
          <pc:docMk/>
          <pc:sldMk cId="955039896" sldId="309"/>
        </pc:sldMkLst>
        <pc:spChg chg="mod">
          <ac:chgData name="Guest User" userId="" providerId="Windows Live" clId="Web-{C95546DA-55D2-4390-9F8B-D85FFEF68F7C}" dt="2024-06-04T15:57:36.169" v="612" actId="20577"/>
          <ac:spMkLst>
            <pc:docMk/>
            <pc:sldMk cId="955039896" sldId="309"/>
            <ac:spMk id="2" creationId="{D1955F24-329B-715C-5416-F2B2FE4833B9}"/>
          </ac:spMkLst>
        </pc:spChg>
        <pc:spChg chg="add del mod">
          <ac:chgData name="Guest User" userId="" providerId="Windows Live" clId="Web-{C95546DA-55D2-4390-9F8B-D85FFEF68F7C}" dt="2024-06-04T12:19:07.005" v="282"/>
          <ac:spMkLst>
            <pc:docMk/>
            <pc:sldMk cId="955039896" sldId="309"/>
            <ac:spMk id="4" creationId="{D2133033-9F27-25C5-0029-EE74595DC694}"/>
          </ac:spMkLst>
        </pc:spChg>
        <pc:spChg chg="add del mod">
          <ac:chgData name="Guest User" userId="" providerId="Windows Live" clId="Web-{C95546DA-55D2-4390-9F8B-D85FFEF68F7C}" dt="2024-06-04T12:12:56.289" v="231"/>
          <ac:spMkLst>
            <pc:docMk/>
            <pc:sldMk cId="955039896" sldId="309"/>
            <ac:spMk id="5" creationId="{DBB6767B-3D01-E644-49B6-40F66D0BD8FA}"/>
          </ac:spMkLst>
        </pc:spChg>
        <pc:spChg chg="add mod">
          <ac:chgData name="Guest User" userId="" providerId="Windows Live" clId="Web-{C95546DA-55D2-4390-9F8B-D85FFEF68F7C}" dt="2024-06-04T15:10:53.583" v="548" actId="1076"/>
          <ac:spMkLst>
            <pc:docMk/>
            <pc:sldMk cId="955039896" sldId="309"/>
            <ac:spMk id="6" creationId="{3BBD3ACA-0D3C-D8D9-B8BC-6A8BC4A03BDE}"/>
          </ac:spMkLst>
        </pc:spChg>
        <pc:spChg chg="add mod">
          <ac:chgData name="Guest User" userId="" providerId="Windows Live" clId="Web-{C95546DA-55D2-4390-9F8B-D85FFEF68F7C}" dt="2024-06-04T12:29:39.188" v="508" actId="1076"/>
          <ac:spMkLst>
            <pc:docMk/>
            <pc:sldMk cId="955039896" sldId="309"/>
            <ac:spMk id="7" creationId="{A7914A15-041B-EE5B-3E47-E4FC02726826}"/>
          </ac:spMkLst>
        </pc:spChg>
        <pc:spChg chg="mod">
          <ac:chgData name="Guest User" userId="" providerId="Windows Live" clId="Web-{C95546DA-55D2-4390-9F8B-D85FFEF68F7C}" dt="2024-06-04T12:12:03.490" v="221" actId="1076"/>
          <ac:spMkLst>
            <pc:docMk/>
            <pc:sldMk cId="955039896" sldId="309"/>
            <ac:spMk id="190" creationId="{00000000-0000-0000-0000-000000000000}"/>
          </ac:spMkLst>
        </pc:spChg>
        <pc:picChg chg="mod">
          <ac:chgData name="Guest User" userId="" providerId="Windows Live" clId="Web-{C95546DA-55D2-4390-9F8B-D85FFEF68F7C}" dt="2024-06-04T12:19:29.037" v="289" actId="1076"/>
          <ac:picMkLst>
            <pc:docMk/>
            <pc:sldMk cId="955039896" sldId="309"/>
            <ac:picMk id="3" creationId="{3156C105-9604-481C-5653-471C34AD3B0F}"/>
          </ac:picMkLst>
        </pc:picChg>
      </pc:sldChg>
      <pc:sldChg chg="modSp add ord replId">
        <pc:chgData name="Guest User" userId="" providerId="Windows Live" clId="Web-{C95546DA-55D2-4390-9F8B-D85FFEF68F7C}" dt="2024-06-04T15:23:11.708" v="583" actId="20577"/>
        <pc:sldMkLst>
          <pc:docMk/>
          <pc:sldMk cId="261890066" sldId="310"/>
        </pc:sldMkLst>
        <pc:spChg chg="mod">
          <ac:chgData name="Guest User" userId="" providerId="Windows Live" clId="Web-{C95546DA-55D2-4390-9F8B-D85FFEF68F7C}" dt="2024-06-04T15:23:11.708" v="583" actId="20577"/>
          <ac:spMkLst>
            <pc:docMk/>
            <pc:sldMk cId="261890066" sldId="310"/>
            <ac:spMk id="190" creationId="{00000000-0000-0000-0000-000000000000}"/>
          </ac:spMkLst>
        </pc:spChg>
      </pc:sldChg>
      <pc:sldChg chg="mod modClrScheme chgLayout">
        <pc:chgData name="Guest User" userId="" providerId="Windows Live" clId="Web-{C95546DA-55D2-4390-9F8B-D85FFEF68F7C}" dt="2024-06-06T01:50:55.329" v="2392"/>
        <pc:sldMkLst>
          <pc:docMk/>
          <pc:sldMk cId="2900722234" sldId="311"/>
        </pc:sldMkLst>
      </pc:sldChg>
      <pc:sldChg chg="modSp mod modClrScheme chgLayout">
        <pc:chgData name="Guest User" userId="" providerId="Windows Live" clId="Web-{C95546DA-55D2-4390-9F8B-D85FFEF68F7C}" dt="2024-06-06T01:50:55.329" v="2392"/>
        <pc:sldMkLst>
          <pc:docMk/>
          <pc:sldMk cId="604464199" sldId="312"/>
        </pc:sldMkLst>
        <pc:spChg chg="mod ord">
          <ac:chgData name="Guest User" userId="" providerId="Windows Live" clId="Web-{C95546DA-55D2-4390-9F8B-D85FFEF68F7C}" dt="2024-06-06T01:50:55.329" v="2392"/>
          <ac:spMkLst>
            <pc:docMk/>
            <pc:sldMk cId="604464199" sldId="312"/>
            <ac:spMk id="4" creationId="{D6DA82B8-EAA4-B813-75BA-580FFCB1CBB7}"/>
          </ac:spMkLst>
        </pc:spChg>
      </pc:sldChg>
      <pc:sldChg chg="mod modClrScheme chgLayout">
        <pc:chgData name="Guest User" userId="" providerId="Windows Live" clId="Web-{C95546DA-55D2-4390-9F8B-D85FFEF68F7C}" dt="2024-06-06T01:50:55.329" v="2392"/>
        <pc:sldMkLst>
          <pc:docMk/>
          <pc:sldMk cId="2013753736" sldId="316"/>
        </pc:sldMkLst>
      </pc:sldChg>
      <pc:sldChg chg="mod modClrScheme chgLayout">
        <pc:chgData name="Guest User" userId="" providerId="Windows Live" clId="Web-{C95546DA-55D2-4390-9F8B-D85FFEF68F7C}" dt="2024-06-06T01:50:55.329" v="2392"/>
        <pc:sldMkLst>
          <pc:docMk/>
          <pc:sldMk cId="2781163822" sldId="317"/>
        </pc:sldMkLst>
      </pc:sldChg>
      <pc:sldChg chg="mod modClrScheme chgLayout">
        <pc:chgData name="Guest User" userId="" providerId="Windows Live" clId="Web-{C95546DA-55D2-4390-9F8B-D85FFEF68F7C}" dt="2024-06-06T01:50:55.329" v="2392"/>
        <pc:sldMkLst>
          <pc:docMk/>
          <pc:sldMk cId="3189409342" sldId="320"/>
        </pc:sldMkLst>
      </pc:sldChg>
      <pc:sldChg chg="mod modClrScheme chgLayout">
        <pc:chgData name="Guest User" userId="" providerId="Windows Live" clId="Web-{C95546DA-55D2-4390-9F8B-D85FFEF68F7C}" dt="2024-06-06T01:50:55.329" v="2392"/>
        <pc:sldMkLst>
          <pc:docMk/>
          <pc:sldMk cId="3508256498" sldId="322"/>
        </pc:sldMkLst>
      </pc:sldChg>
      <pc:sldChg chg="mod modClrScheme chgLayout">
        <pc:chgData name="Guest User" userId="" providerId="Windows Live" clId="Web-{C95546DA-55D2-4390-9F8B-D85FFEF68F7C}" dt="2024-06-06T01:50:55.329" v="2392"/>
        <pc:sldMkLst>
          <pc:docMk/>
          <pc:sldMk cId="1702243405" sldId="323"/>
        </pc:sldMkLst>
      </pc:sldChg>
      <pc:sldChg chg="addSp delSp modSp add mod ord replId modClrScheme modShow chgLayout">
        <pc:chgData name="Guest User" userId="" providerId="Windows Live" clId="Web-{C95546DA-55D2-4390-9F8B-D85FFEF68F7C}" dt="2024-06-06T01:50:55.329" v="2392"/>
        <pc:sldMkLst>
          <pc:docMk/>
          <pc:sldMk cId="3432309932" sldId="324"/>
        </pc:sldMkLst>
        <pc:spChg chg="add del mod">
          <ac:chgData name="Guest User" userId="" providerId="Windows Live" clId="Web-{C95546DA-55D2-4390-9F8B-D85FFEF68F7C}" dt="2024-06-05T11:48:32.938" v="1379"/>
          <ac:spMkLst>
            <pc:docMk/>
            <pc:sldMk cId="3432309932" sldId="324"/>
            <ac:spMk id="5" creationId="{0BCA683D-2260-BDA2-73C7-D49FBD0A2666}"/>
          </ac:spMkLst>
        </pc:spChg>
        <pc:spChg chg="del mod">
          <ac:chgData name="Guest User" userId="" providerId="Windows Live" clId="Web-{C95546DA-55D2-4390-9F8B-D85FFEF68F7C}" dt="2024-06-05T12:00:09.354" v="1507"/>
          <ac:spMkLst>
            <pc:docMk/>
            <pc:sldMk cId="3432309932" sldId="324"/>
            <ac:spMk id="9" creationId="{AA4D1DA8-7558-E8AA-8FC4-11BF8970ED53}"/>
          </ac:spMkLst>
        </pc:spChg>
        <pc:spChg chg="add mod">
          <ac:chgData name="Guest User" userId="" providerId="Windows Live" clId="Web-{C95546DA-55D2-4390-9F8B-D85FFEF68F7C}" dt="2024-06-05T11:55:39.657" v="1494" actId="1076"/>
          <ac:spMkLst>
            <pc:docMk/>
            <pc:sldMk cId="3432309932" sldId="324"/>
            <ac:spMk id="10" creationId="{F2C56775-A186-3754-6706-2A48741BD56A}"/>
          </ac:spMkLst>
        </pc:spChg>
        <pc:spChg chg="del">
          <ac:chgData name="Guest User" userId="" providerId="Windows Live" clId="Web-{C95546DA-55D2-4390-9F8B-D85FFEF68F7C}" dt="2024-06-05T12:00:10.682" v="1508"/>
          <ac:spMkLst>
            <pc:docMk/>
            <pc:sldMk cId="3432309932" sldId="324"/>
            <ac:spMk id="11" creationId="{261A5B16-8DCD-0599-144F-C4DAF7BD24FC}"/>
          </ac:spMkLst>
        </pc:spChg>
        <pc:spChg chg="del mod">
          <ac:chgData name="Guest User" userId="" providerId="Windows Live" clId="Web-{C95546DA-55D2-4390-9F8B-D85FFEF68F7C}" dt="2024-06-05T12:00:16.135" v="1512"/>
          <ac:spMkLst>
            <pc:docMk/>
            <pc:sldMk cId="3432309932" sldId="324"/>
            <ac:spMk id="12" creationId="{F33FC0C0-2323-66A5-2C3F-33C7EE89B7E9}"/>
          </ac:spMkLst>
        </pc:spChg>
        <pc:spChg chg="del mod">
          <ac:chgData name="Guest User" userId="" providerId="Windows Live" clId="Web-{C95546DA-55D2-4390-9F8B-D85FFEF68F7C}" dt="2024-06-05T11:50:43.552" v="1418"/>
          <ac:spMkLst>
            <pc:docMk/>
            <pc:sldMk cId="3432309932" sldId="324"/>
            <ac:spMk id="13" creationId="{DEC8AE17-D161-C3A1-46CA-6399BC81A34F}"/>
          </ac:spMkLst>
        </pc:spChg>
        <pc:spChg chg="mod">
          <ac:chgData name="Guest User" userId="" providerId="Windows Live" clId="Web-{C95546DA-55D2-4390-9F8B-D85FFEF68F7C}" dt="2024-06-05T11:55:30.953" v="1484" actId="1076"/>
          <ac:spMkLst>
            <pc:docMk/>
            <pc:sldMk cId="3432309932" sldId="324"/>
            <ac:spMk id="15" creationId="{758AD5FA-BC1F-0948-485D-89A16FD0FA4E}"/>
          </ac:spMkLst>
        </pc:spChg>
        <pc:spChg chg="del">
          <ac:chgData name="Guest User" userId="" providerId="Windows Live" clId="Web-{C95546DA-55D2-4390-9F8B-D85FFEF68F7C}" dt="2024-06-05T12:00:13.135" v="1509"/>
          <ac:spMkLst>
            <pc:docMk/>
            <pc:sldMk cId="3432309932" sldId="324"/>
            <ac:spMk id="16" creationId="{E44F56F7-065A-9185-4F24-A716A8618809}"/>
          </ac:spMkLst>
        </pc:spChg>
        <pc:spChg chg="add mod">
          <ac:chgData name="Guest User" userId="" providerId="Windows Live" clId="Web-{C95546DA-55D2-4390-9F8B-D85FFEF68F7C}" dt="2024-06-05T11:55:39.657" v="1495" actId="1076"/>
          <ac:spMkLst>
            <pc:docMk/>
            <pc:sldMk cId="3432309932" sldId="324"/>
            <ac:spMk id="17" creationId="{82155A9C-348D-80C9-84AC-B19A39D23A7F}"/>
          </ac:spMkLst>
        </pc:spChg>
        <pc:spChg chg="add mod">
          <ac:chgData name="Guest User" userId="" providerId="Windows Live" clId="Web-{C95546DA-55D2-4390-9F8B-D85FFEF68F7C}" dt="2024-06-05T11:55:30.984" v="1489" actId="1076"/>
          <ac:spMkLst>
            <pc:docMk/>
            <pc:sldMk cId="3432309932" sldId="324"/>
            <ac:spMk id="19" creationId="{A1E120F0-57AB-5DE2-0BDA-7D6237E72BD1}"/>
          </ac:spMkLst>
        </pc:spChg>
        <pc:spChg chg="add mod">
          <ac:chgData name="Guest User" userId="" providerId="Windows Live" clId="Web-{C95546DA-55D2-4390-9F8B-D85FFEF68F7C}" dt="2024-06-05T11:59:55.275" v="1504" actId="1076"/>
          <ac:spMkLst>
            <pc:docMk/>
            <pc:sldMk cId="3432309932" sldId="324"/>
            <ac:spMk id="21" creationId="{B180BDD7-6939-E503-71E0-389413726301}"/>
          </ac:spMkLst>
        </pc:spChg>
        <pc:spChg chg="add del mod">
          <ac:chgData name="Guest User" userId="" providerId="Windows Live" clId="Web-{C95546DA-55D2-4390-9F8B-D85FFEF68F7C}" dt="2024-06-05T12:04:47.332" v="1539" actId="1076"/>
          <ac:spMkLst>
            <pc:docMk/>
            <pc:sldMk cId="3432309932" sldId="324"/>
            <ac:spMk id="22" creationId="{66E44BF9-293D-281F-6AFE-525A27963CE9}"/>
          </ac:spMkLst>
        </pc:spChg>
        <pc:spChg chg="add mod">
          <ac:chgData name="Guest User" userId="" providerId="Windows Live" clId="Web-{C95546DA-55D2-4390-9F8B-D85FFEF68F7C}" dt="2024-06-05T12:05:21.849" v="1543" actId="1076"/>
          <ac:spMkLst>
            <pc:docMk/>
            <pc:sldMk cId="3432309932" sldId="324"/>
            <ac:spMk id="23" creationId="{3B81F18A-FC46-33A3-A05D-A8DC98009AF7}"/>
          </ac:spMkLst>
        </pc:spChg>
        <pc:spChg chg="add mod">
          <ac:chgData name="Guest User" userId="" providerId="Windows Live" clId="Web-{C95546DA-55D2-4390-9F8B-D85FFEF68F7C}" dt="2024-06-05T12:05:35.115" v="1545" actId="1076"/>
          <ac:spMkLst>
            <pc:docMk/>
            <pc:sldMk cId="3432309932" sldId="324"/>
            <ac:spMk id="24" creationId="{0508310B-80DC-5DE6-D445-491B0484B5F1}"/>
          </ac:spMkLst>
        </pc:spChg>
        <pc:spChg chg="add mod">
          <ac:chgData name="Guest User" userId="" providerId="Windows Live" clId="Web-{C95546DA-55D2-4390-9F8B-D85FFEF68F7C}" dt="2024-06-05T12:05:05.192" v="1541" actId="1076"/>
          <ac:spMkLst>
            <pc:docMk/>
            <pc:sldMk cId="3432309932" sldId="324"/>
            <ac:spMk id="25" creationId="{2FA0E7DF-5434-EC7B-2E10-B26B945D189E}"/>
          </ac:spMkLst>
        </pc:spChg>
        <pc:picChg chg="add mod">
          <ac:chgData name="Guest User" userId="" providerId="Windows Live" clId="Web-{C95546DA-55D2-4390-9F8B-D85FFEF68F7C}" dt="2024-06-05T11:55:30.953" v="1485" actId="1076"/>
          <ac:picMkLst>
            <pc:docMk/>
            <pc:sldMk cId="3432309932" sldId="324"/>
            <ac:picMk id="2" creationId="{E97C9A22-6601-6F3E-F8A7-12CB6B3594D0}"/>
          </ac:picMkLst>
        </pc:picChg>
        <pc:picChg chg="add mod">
          <ac:chgData name="Guest User" userId="" providerId="Windows Live" clId="Web-{C95546DA-55D2-4390-9F8B-D85FFEF68F7C}" dt="2024-06-05T11:55:39.641" v="1492" actId="1076"/>
          <ac:picMkLst>
            <pc:docMk/>
            <pc:sldMk cId="3432309932" sldId="324"/>
            <ac:picMk id="3" creationId="{986EEC90-D07D-0EF0-76F8-E7A7D104560D}"/>
          </ac:picMkLst>
        </pc:picChg>
        <pc:picChg chg="add mod">
          <ac:chgData name="Guest User" userId="" providerId="Windows Live" clId="Web-{C95546DA-55D2-4390-9F8B-D85FFEF68F7C}" dt="2024-06-05T11:55:30.969" v="1487" actId="1076"/>
          <ac:picMkLst>
            <pc:docMk/>
            <pc:sldMk cId="3432309932" sldId="324"/>
            <ac:picMk id="4" creationId="{8DF66A4D-1E3A-6F7C-F41B-1A45B60AB9D0}"/>
          </ac:picMkLst>
        </pc:picChg>
        <pc:picChg chg="add mod">
          <ac:chgData name="Guest User" userId="" providerId="Windows Live" clId="Web-{C95546DA-55D2-4390-9F8B-D85FFEF68F7C}" dt="2024-06-05T11:55:39.657" v="1493" actId="1076"/>
          <ac:picMkLst>
            <pc:docMk/>
            <pc:sldMk cId="3432309932" sldId="324"/>
            <ac:picMk id="7" creationId="{D65D4F5D-5477-4DCF-8596-758445FCD224}"/>
          </ac:picMkLst>
        </pc:picChg>
        <pc:picChg chg="del">
          <ac:chgData name="Guest User" userId="" providerId="Windows Live" clId="Web-{C95546DA-55D2-4390-9F8B-D85FFEF68F7C}" dt="2024-06-05T12:00:05.682" v="1505"/>
          <ac:picMkLst>
            <pc:docMk/>
            <pc:sldMk cId="3432309932" sldId="324"/>
            <ac:picMk id="8" creationId="{8130C7DB-3E03-C512-7E4A-06CBC8EA5D3A}"/>
          </ac:picMkLst>
        </pc:picChg>
        <pc:cxnChg chg="del">
          <ac:chgData name="Guest User" userId="" providerId="Windows Live" clId="Web-{C95546DA-55D2-4390-9F8B-D85FFEF68F7C}" dt="2024-06-05T12:00:16.729" v="1513"/>
          <ac:cxnSpMkLst>
            <pc:docMk/>
            <pc:sldMk cId="3432309932" sldId="324"/>
            <ac:cxnSpMk id="14" creationId="{A6600232-4D00-8FA1-78E2-29A48E3C7146}"/>
          </ac:cxnSpMkLst>
        </pc:cxnChg>
        <pc:cxnChg chg="del">
          <ac:chgData name="Guest User" userId="" providerId="Windows Live" clId="Web-{C95546DA-55D2-4390-9F8B-D85FFEF68F7C}" dt="2024-06-05T12:00:14.010" v="1510"/>
          <ac:cxnSpMkLst>
            <pc:docMk/>
            <pc:sldMk cId="3432309932" sldId="324"/>
            <ac:cxnSpMk id="18" creationId="{E25F1BEE-70A1-2212-2886-5693FE40FE63}"/>
          </ac:cxnSpMkLst>
        </pc:cxnChg>
      </pc:sldChg>
      <pc:sldChg chg="mod modClrScheme chgLayout">
        <pc:chgData name="Guest User" userId="" providerId="Windows Live" clId="Web-{C95546DA-55D2-4390-9F8B-D85FFEF68F7C}" dt="2024-06-06T01:50:55.329" v="2392"/>
        <pc:sldMkLst>
          <pc:docMk/>
          <pc:sldMk cId="2084269198" sldId="325"/>
        </pc:sldMkLst>
      </pc:sldChg>
      <pc:sldChg chg="mod modClrScheme chgLayout">
        <pc:chgData name="Guest User" userId="" providerId="Windows Live" clId="Web-{C95546DA-55D2-4390-9F8B-D85FFEF68F7C}" dt="2024-06-06T01:50:55.329" v="2392"/>
        <pc:sldMkLst>
          <pc:docMk/>
          <pc:sldMk cId="4271022918" sldId="326"/>
        </pc:sldMkLst>
      </pc:sldChg>
      <pc:sldMasterChg chg="del delSldLayout">
        <pc:chgData name="Guest User" userId="" providerId="Windows Live" clId="Web-{C95546DA-55D2-4390-9F8B-D85FFEF68F7C}" dt="2024-06-06T01:50:55.329" v="2392"/>
        <pc:sldMasterMkLst>
          <pc:docMk/>
          <pc:sldMasterMk cId="4083674136" sldId="2147483672"/>
        </pc:sldMasterMkLst>
        <pc:sldLayoutChg chg="del">
          <pc:chgData name="Guest User" userId="" providerId="Windows Live" clId="Web-{C95546DA-55D2-4390-9F8B-D85FFEF68F7C}" dt="2024-06-06T01:50:55.329" v="2392"/>
          <pc:sldLayoutMkLst>
            <pc:docMk/>
            <pc:sldMasterMk cId="4083674136" sldId="2147483672"/>
            <pc:sldLayoutMk cId="106903253" sldId="2147483673"/>
          </pc:sldLayoutMkLst>
        </pc:sldLayoutChg>
        <pc:sldLayoutChg chg="del">
          <pc:chgData name="Guest User" userId="" providerId="Windows Live" clId="Web-{C95546DA-55D2-4390-9F8B-D85FFEF68F7C}" dt="2024-06-06T01:50:55.329" v="2392"/>
          <pc:sldLayoutMkLst>
            <pc:docMk/>
            <pc:sldMasterMk cId="4083674136" sldId="2147483672"/>
            <pc:sldLayoutMk cId="570581070" sldId="2147483674"/>
          </pc:sldLayoutMkLst>
        </pc:sldLayoutChg>
        <pc:sldLayoutChg chg="del">
          <pc:chgData name="Guest User" userId="" providerId="Windows Live" clId="Web-{C95546DA-55D2-4390-9F8B-D85FFEF68F7C}" dt="2024-06-06T01:50:55.329" v="2392"/>
          <pc:sldLayoutMkLst>
            <pc:docMk/>
            <pc:sldMasterMk cId="4083674136" sldId="2147483672"/>
            <pc:sldLayoutMk cId="2557745004" sldId="2147483675"/>
          </pc:sldLayoutMkLst>
        </pc:sldLayoutChg>
        <pc:sldLayoutChg chg="del">
          <pc:chgData name="Guest User" userId="" providerId="Windows Live" clId="Web-{C95546DA-55D2-4390-9F8B-D85FFEF68F7C}" dt="2024-06-06T01:50:55.329" v="2392"/>
          <pc:sldLayoutMkLst>
            <pc:docMk/>
            <pc:sldMasterMk cId="4083674136" sldId="2147483672"/>
            <pc:sldLayoutMk cId="1658208521" sldId="2147483676"/>
          </pc:sldLayoutMkLst>
        </pc:sldLayoutChg>
        <pc:sldLayoutChg chg="del">
          <pc:chgData name="Guest User" userId="" providerId="Windows Live" clId="Web-{C95546DA-55D2-4390-9F8B-D85FFEF68F7C}" dt="2024-06-06T01:50:55.329" v="2392"/>
          <pc:sldLayoutMkLst>
            <pc:docMk/>
            <pc:sldMasterMk cId="4083674136" sldId="2147483672"/>
            <pc:sldLayoutMk cId="735480606" sldId="2147483677"/>
          </pc:sldLayoutMkLst>
        </pc:sldLayoutChg>
        <pc:sldLayoutChg chg="del">
          <pc:chgData name="Guest User" userId="" providerId="Windows Live" clId="Web-{C95546DA-55D2-4390-9F8B-D85FFEF68F7C}" dt="2024-06-06T01:50:55.329" v="2392"/>
          <pc:sldLayoutMkLst>
            <pc:docMk/>
            <pc:sldMasterMk cId="4083674136" sldId="2147483672"/>
            <pc:sldLayoutMk cId="1073014274" sldId="2147483678"/>
          </pc:sldLayoutMkLst>
        </pc:sldLayoutChg>
        <pc:sldLayoutChg chg="del">
          <pc:chgData name="Guest User" userId="" providerId="Windows Live" clId="Web-{C95546DA-55D2-4390-9F8B-D85FFEF68F7C}" dt="2024-06-06T01:50:55.329" v="2392"/>
          <pc:sldLayoutMkLst>
            <pc:docMk/>
            <pc:sldMasterMk cId="4083674136" sldId="2147483672"/>
            <pc:sldLayoutMk cId="284396414" sldId="2147483679"/>
          </pc:sldLayoutMkLst>
        </pc:sldLayoutChg>
        <pc:sldLayoutChg chg="del">
          <pc:chgData name="Guest User" userId="" providerId="Windows Live" clId="Web-{C95546DA-55D2-4390-9F8B-D85FFEF68F7C}" dt="2024-06-06T01:50:55.329" v="2392"/>
          <pc:sldLayoutMkLst>
            <pc:docMk/>
            <pc:sldMasterMk cId="4083674136" sldId="2147483672"/>
            <pc:sldLayoutMk cId="3969951761" sldId="2147483680"/>
          </pc:sldLayoutMkLst>
        </pc:sldLayoutChg>
        <pc:sldLayoutChg chg="del">
          <pc:chgData name="Guest User" userId="" providerId="Windows Live" clId="Web-{C95546DA-55D2-4390-9F8B-D85FFEF68F7C}" dt="2024-06-06T01:50:55.329" v="2392"/>
          <pc:sldLayoutMkLst>
            <pc:docMk/>
            <pc:sldMasterMk cId="4083674136" sldId="2147483672"/>
            <pc:sldLayoutMk cId="3639264704" sldId="2147483681"/>
          </pc:sldLayoutMkLst>
        </pc:sldLayoutChg>
        <pc:sldLayoutChg chg="del">
          <pc:chgData name="Guest User" userId="" providerId="Windows Live" clId="Web-{C95546DA-55D2-4390-9F8B-D85FFEF68F7C}" dt="2024-06-06T01:50:55.329" v="2392"/>
          <pc:sldLayoutMkLst>
            <pc:docMk/>
            <pc:sldMasterMk cId="4083674136" sldId="2147483672"/>
            <pc:sldLayoutMk cId="2826387661" sldId="2147483682"/>
          </pc:sldLayoutMkLst>
        </pc:sldLayoutChg>
        <pc:sldLayoutChg chg="del">
          <pc:chgData name="Guest User" userId="" providerId="Windows Live" clId="Web-{C95546DA-55D2-4390-9F8B-D85FFEF68F7C}" dt="2024-06-06T01:50:55.329" v="2392"/>
          <pc:sldLayoutMkLst>
            <pc:docMk/>
            <pc:sldMasterMk cId="4083674136" sldId="2147483672"/>
            <pc:sldLayoutMk cId="890548637" sldId="2147483683"/>
          </pc:sldLayoutMkLst>
        </pc:sldLayoutChg>
      </pc:sldMasterChg>
      <pc:sldMasterChg chg="add addSldLayout modSldLayout">
        <pc:chgData name="Guest User" userId="" providerId="Windows Live" clId="Web-{C95546DA-55D2-4390-9F8B-D85FFEF68F7C}" dt="2024-06-06T01:50:55.329" v="2392"/>
        <pc:sldMasterMkLst>
          <pc:docMk/>
          <pc:sldMasterMk cId="2828190353" sldId="2147483684"/>
        </pc:sldMasterMkLst>
        <pc:sldLayoutChg chg="add mod replId">
          <pc:chgData name="Guest User" userId="" providerId="Windows Live" clId="Web-{C95546DA-55D2-4390-9F8B-D85FFEF68F7C}" dt="2024-06-06T01:50:55.329" v="2392"/>
          <pc:sldLayoutMkLst>
            <pc:docMk/>
            <pc:sldMasterMk cId="2828190353" sldId="2147483684"/>
            <pc:sldLayoutMk cId="3967869096" sldId="2147483685"/>
          </pc:sldLayoutMkLst>
        </pc:sldLayoutChg>
        <pc:sldLayoutChg chg="add mod replId">
          <pc:chgData name="Guest User" userId="" providerId="Windows Live" clId="Web-{C95546DA-55D2-4390-9F8B-D85FFEF68F7C}" dt="2024-06-06T01:50:55.329" v="2392"/>
          <pc:sldLayoutMkLst>
            <pc:docMk/>
            <pc:sldMasterMk cId="2828190353" sldId="2147483684"/>
            <pc:sldLayoutMk cId="2964240962" sldId="2147483686"/>
          </pc:sldLayoutMkLst>
        </pc:sldLayoutChg>
        <pc:sldLayoutChg chg="add mod replId">
          <pc:chgData name="Guest User" userId="" providerId="Windows Live" clId="Web-{C95546DA-55D2-4390-9F8B-D85FFEF68F7C}" dt="2024-06-06T01:50:55.329" v="2392"/>
          <pc:sldLayoutMkLst>
            <pc:docMk/>
            <pc:sldMasterMk cId="2828190353" sldId="2147483684"/>
            <pc:sldLayoutMk cId="2495820260" sldId="2147483687"/>
          </pc:sldLayoutMkLst>
        </pc:sldLayoutChg>
        <pc:sldLayoutChg chg="add mod replId">
          <pc:chgData name="Guest User" userId="" providerId="Windows Live" clId="Web-{C95546DA-55D2-4390-9F8B-D85FFEF68F7C}" dt="2024-06-06T01:50:55.329" v="2392"/>
          <pc:sldLayoutMkLst>
            <pc:docMk/>
            <pc:sldMasterMk cId="2828190353" sldId="2147483684"/>
            <pc:sldLayoutMk cId="3837975754" sldId="2147483688"/>
          </pc:sldLayoutMkLst>
        </pc:sldLayoutChg>
        <pc:sldLayoutChg chg="add mod replId">
          <pc:chgData name="Guest User" userId="" providerId="Windows Live" clId="Web-{C95546DA-55D2-4390-9F8B-D85FFEF68F7C}" dt="2024-06-06T01:50:55.329" v="2392"/>
          <pc:sldLayoutMkLst>
            <pc:docMk/>
            <pc:sldMasterMk cId="2828190353" sldId="2147483684"/>
            <pc:sldLayoutMk cId="2547802752" sldId="2147483689"/>
          </pc:sldLayoutMkLst>
        </pc:sldLayoutChg>
        <pc:sldLayoutChg chg="add mod replId">
          <pc:chgData name="Guest User" userId="" providerId="Windows Live" clId="Web-{C95546DA-55D2-4390-9F8B-D85FFEF68F7C}" dt="2024-06-06T01:50:55.329" v="2392"/>
          <pc:sldLayoutMkLst>
            <pc:docMk/>
            <pc:sldMasterMk cId="2828190353" sldId="2147483684"/>
            <pc:sldLayoutMk cId="2454794789" sldId="2147483690"/>
          </pc:sldLayoutMkLst>
        </pc:sldLayoutChg>
        <pc:sldLayoutChg chg="add mod replId">
          <pc:chgData name="Guest User" userId="" providerId="Windows Live" clId="Web-{C95546DA-55D2-4390-9F8B-D85FFEF68F7C}" dt="2024-06-06T01:50:55.329" v="2392"/>
          <pc:sldLayoutMkLst>
            <pc:docMk/>
            <pc:sldMasterMk cId="2828190353" sldId="2147483684"/>
            <pc:sldLayoutMk cId="3696460514" sldId="2147483691"/>
          </pc:sldLayoutMkLst>
        </pc:sldLayoutChg>
        <pc:sldLayoutChg chg="add mod replId">
          <pc:chgData name="Guest User" userId="" providerId="Windows Live" clId="Web-{C95546DA-55D2-4390-9F8B-D85FFEF68F7C}" dt="2024-06-06T01:50:55.329" v="2392"/>
          <pc:sldLayoutMkLst>
            <pc:docMk/>
            <pc:sldMasterMk cId="2828190353" sldId="2147483684"/>
            <pc:sldLayoutMk cId="467849787" sldId="2147483692"/>
          </pc:sldLayoutMkLst>
        </pc:sldLayoutChg>
        <pc:sldLayoutChg chg="add mod replId">
          <pc:chgData name="Guest User" userId="" providerId="Windows Live" clId="Web-{C95546DA-55D2-4390-9F8B-D85FFEF68F7C}" dt="2024-06-06T01:50:55.329" v="2392"/>
          <pc:sldLayoutMkLst>
            <pc:docMk/>
            <pc:sldMasterMk cId="2828190353" sldId="2147483684"/>
            <pc:sldLayoutMk cId="1717513212" sldId="2147483693"/>
          </pc:sldLayoutMkLst>
        </pc:sldLayoutChg>
        <pc:sldLayoutChg chg="add mod replId">
          <pc:chgData name="Guest User" userId="" providerId="Windows Live" clId="Web-{C95546DA-55D2-4390-9F8B-D85FFEF68F7C}" dt="2024-06-06T01:50:55.329" v="2392"/>
          <pc:sldLayoutMkLst>
            <pc:docMk/>
            <pc:sldMasterMk cId="2828190353" sldId="2147483684"/>
            <pc:sldLayoutMk cId="1017121154" sldId="2147483694"/>
          </pc:sldLayoutMkLst>
        </pc:sldLayoutChg>
        <pc:sldLayoutChg chg="add mod replId">
          <pc:chgData name="Guest User" userId="" providerId="Windows Live" clId="Web-{C95546DA-55D2-4390-9F8B-D85FFEF68F7C}" dt="2024-06-06T01:50:55.329" v="2392"/>
          <pc:sldLayoutMkLst>
            <pc:docMk/>
            <pc:sldMasterMk cId="2828190353" sldId="2147483684"/>
            <pc:sldLayoutMk cId="3336253097" sldId="2147483695"/>
          </pc:sldLayoutMkLst>
        </pc:sldLayoutChg>
      </pc:sldMasterChg>
    </pc:docChg>
  </pc:docChgLst>
  <pc:docChgLst>
    <pc:chgData name="Guest User" providerId="Windows Live" clId="Web-{9D5DA004-31E0-461E-AE39-BBB18D9C4FE8}"/>
    <pc:docChg chg="addSld delSld modSld sldOrd">
      <pc:chgData name="Guest User" userId="" providerId="Windows Live" clId="Web-{9D5DA004-31E0-461E-AE39-BBB18D9C4FE8}" dt="2024-06-06T04:28:58.010" v="568" actId="20577"/>
      <pc:docMkLst>
        <pc:docMk/>
      </pc:docMkLst>
      <pc:sldChg chg="modSp">
        <pc:chgData name="Guest User" userId="" providerId="Windows Live" clId="Web-{9D5DA004-31E0-461E-AE39-BBB18D9C4FE8}" dt="2024-06-05T20:38:57.668" v="182" actId="20577"/>
        <pc:sldMkLst>
          <pc:docMk/>
          <pc:sldMk cId="0" sldId="256"/>
        </pc:sldMkLst>
        <pc:spChg chg="mod">
          <ac:chgData name="Guest User" userId="" providerId="Windows Live" clId="Web-{9D5DA004-31E0-461E-AE39-BBB18D9C4FE8}" dt="2024-06-05T20:38:57.668" v="182" actId="20577"/>
          <ac:spMkLst>
            <pc:docMk/>
            <pc:sldMk cId="0" sldId="256"/>
            <ac:spMk id="88" creationId="{00000000-0000-0000-0000-000000000000}"/>
          </ac:spMkLst>
        </pc:spChg>
      </pc:sldChg>
      <pc:sldChg chg="addSp delSp modSp">
        <pc:chgData name="Guest User" userId="" providerId="Windows Live" clId="Web-{9D5DA004-31E0-461E-AE39-BBB18D9C4FE8}" dt="2024-06-05T20:35:58.414" v="114"/>
        <pc:sldMkLst>
          <pc:docMk/>
          <pc:sldMk cId="1308742267" sldId="292"/>
        </pc:sldMkLst>
        <pc:spChg chg="add del mod ord">
          <ac:chgData name="Guest User" userId="" providerId="Windows Live" clId="Web-{9D5DA004-31E0-461E-AE39-BBB18D9C4FE8}" dt="2024-06-05T20:30:59.984" v="80"/>
          <ac:spMkLst>
            <pc:docMk/>
            <pc:sldMk cId="1308742267" sldId="292"/>
            <ac:spMk id="4" creationId="{4290FE86-2B1A-0994-65A3-D079C5FFFF4C}"/>
          </ac:spMkLst>
        </pc:spChg>
        <pc:spChg chg="add mod">
          <ac:chgData name="Guest User" userId="" providerId="Windows Live" clId="Web-{9D5DA004-31E0-461E-AE39-BBB18D9C4FE8}" dt="2024-06-05T20:35:53.664" v="112" actId="20577"/>
          <ac:spMkLst>
            <pc:docMk/>
            <pc:sldMk cId="1308742267" sldId="292"/>
            <ac:spMk id="10" creationId="{E0EF3825-88D6-5D16-3608-9B3E3FDFBD69}"/>
          </ac:spMkLst>
        </pc:spChg>
        <pc:spChg chg="del mod">
          <ac:chgData name="Guest User" userId="" providerId="Windows Live" clId="Web-{9D5DA004-31E0-461E-AE39-BBB18D9C4FE8}" dt="2024-06-05T20:35:58.414" v="114"/>
          <ac:spMkLst>
            <pc:docMk/>
            <pc:sldMk cId="1308742267" sldId="292"/>
            <ac:spMk id="190" creationId="{00000000-0000-0000-0000-000000000000}"/>
          </ac:spMkLst>
        </pc:spChg>
        <pc:picChg chg="mod ord">
          <ac:chgData name="Guest User" userId="" providerId="Windows Live" clId="Web-{9D5DA004-31E0-461E-AE39-BBB18D9C4FE8}" dt="2024-06-05T20:30:50.140" v="78"/>
          <ac:picMkLst>
            <pc:docMk/>
            <pc:sldMk cId="1308742267" sldId="292"/>
            <ac:picMk id="6" creationId="{1C56D6BD-AD94-D4A0-C705-1B9720EDC874}"/>
          </ac:picMkLst>
        </pc:picChg>
      </pc:sldChg>
      <pc:sldChg chg="mod ord modShow">
        <pc:chgData name="Guest User" userId="" providerId="Windows Live" clId="Web-{9D5DA004-31E0-461E-AE39-BBB18D9C4FE8}" dt="2024-06-04T20:23:43.716" v="5"/>
        <pc:sldMkLst>
          <pc:docMk/>
          <pc:sldMk cId="2873223953" sldId="295"/>
        </pc:sldMkLst>
      </pc:sldChg>
      <pc:sldChg chg="mod ord modShow">
        <pc:chgData name="Guest User" userId="" providerId="Windows Live" clId="Web-{9D5DA004-31E0-461E-AE39-BBB18D9C4FE8}" dt="2024-06-04T20:23:43.607" v="4"/>
        <pc:sldMkLst>
          <pc:docMk/>
          <pc:sldMk cId="4058888298" sldId="296"/>
        </pc:sldMkLst>
      </pc:sldChg>
      <pc:sldChg chg="modSp">
        <pc:chgData name="Guest User" userId="" providerId="Windows Live" clId="Web-{9D5DA004-31E0-461E-AE39-BBB18D9C4FE8}" dt="2024-06-06T00:21:41.492" v="279" actId="1076"/>
        <pc:sldMkLst>
          <pc:docMk/>
          <pc:sldMk cId="4201245983" sldId="303"/>
        </pc:sldMkLst>
        <pc:spChg chg="mod">
          <ac:chgData name="Guest User" userId="" providerId="Windows Live" clId="Web-{9D5DA004-31E0-461E-AE39-BBB18D9C4FE8}" dt="2024-06-06T00:19:25.540" v="255"/>
          <ac:spMkLst>
            <pc:docMk/>
            <pc:sldMk cId="4201245983" sldId="303"/>
            <ac:spMk id="10" creationId="{2ACC26F9-EF67-BFB0-A004-61798CB87912}"/>
          </ac:spMkLst>
        </pc:spChg>
        <pc:spChg chg="mod">
          <ac:chgData name="Guest User" userId="" providerId="Windows Live" clId="Web-{9D5DA004-31E0-461E-AE39-BBB18D9C4FE8}" dt="2024-06-06T00:18:02.775" v="247"/>
          <ac:spMkLst>
            <pc:docMk/>
            <pc:sldMk cId="4201245983" sldId="303"/>
            <ac:spMk id="11" creationId="{DE651572-A358-1FE3-6DAC-ECBCDFC7160B}"/>
          </ac:spMkLst>
        </pc:spChg>
        <pc:spChg chg="mod">
          <ac:chgData name="Guest User" userId="" providerId="Windows Live" clId="Web-{9D5DA004-31E0-461E-AE39-BBB18D9C4FE8}" dt="2024-06-06T00:20:17.321" v="258"/>
          <ac:spMkLst>
            <pc:docMk/>
            <pc:sldMk cId="4201245983" sldId="303"/>
            <ac:spMk id="16" creationId="{E2D067E5-B1E8-096E-3C6E-B1595D3E3B31}"/>
          </ac:spMkLst>
        </pc:spChg>
        <pc:spChg chg="mod">
          <ac:chgData name="Guest User" userId="" providerId="Windows Live" clId="Web-{9D5DA004-31E0-461E-AE39-BBB18D9C4FE8}" dt="2024-06-06T00:21:41.492" v="279" actId="1076"/>
          <ac:spMkLst>
            <pc:docMk/>
            <pc:sldMk cId="4201245983" sldId="303"/>
            <ac:spMk id="45" creationId="{F3F52140-FC36-A140-7A8B-584E53EDDC70}"/>
          </ac:spMkLst>
        </pc:spChg>
      </pc:sldChg>
      <pc:sldChg chg="addSp delSp modSp">
        <pc:chgData name="Guest User" userId="" providerId="Windows Live" clId="Web-{9D5DA004-31E0-461E-AE39-BBB18D9C4FE8}" dt="2024-06-05T20:35:30.585" v="93"/>
        <pc:sldMkLst>
          <pc:docMk/>
          <pc:sldMk cId="2411352283" sldId="306"/>
        </pc:sldMkLst>
        <pc:spChg chg="add del mod">
          <ac:chgData name="Guest User" userId="" providerId="Windows Live" clId="Web-{9D5DA004-31E0-461E-AE39-BBB18D9C4FE8}" dt="2024-06-05T20:35:11.881" v="84"/>
          <ac:spMkLst>
            <pc:docMk/>
            <pc:sldMk cId="2411352283" sldId="306"/>
            <ac:spMk id="6" creationId="{8D8357E4-B94A-0B1C-7C40-80A363049230}"/>
          </ac:spMkLst>
        </pc:spChg>
        <pc:spChg chg="add mod">
          <ac:chgData name="Guest User" userId="" providerId="Windows Live" clId="Web-{9D5DA004-31E0-461E-AE39-BBB18D9C4FE8}" dt="2024-06-05T20:35:25.835" v="91" actId="20577"/>
          <ac:spMkLst>
            <pc:docMk/>
            <pc:sldMk cId="2411352283" sldId="306"/>
            <ac:spMk id="9" creationId="{CF9E7AFB-32BC-D961-8711-B6A804F36490}"/>
          </ac:spMkLst>
        </pc:spChg>
        <pc:spChg chg="del mod">
          <ac:chgData name="Guest User" userId="" providerId="Windows Live" clId="Web-{9D5DA004-31E0-461E-AE39-BBB18D9C4FE8}" dt="2024-06-05T20:35:30.585" v="93"/>
          <ac:spMkLst>
            <pc:docMk/>
            <pc:sldMk cId="2411352283" sldId="306"/>
            <ac:spMk id="190" creationId="{00000000-0000-0000-0000-000000000000}"/>
          </ac:spMkLst>
        </pc:spChg>
      </pc:sldChg>
      <pc:sldChg chg="addSp delSp modSp">
        <pc:chgData name="Guest User" userId="" providerId="Windows Live" clId="Web-{9D5DA004-31E0-461E-AE39-BBB18D9C4FE8}" dt="2024-06-06T00:49:58.823" v="509"/>
        <pc:sldMkLst>
          <pc:docMk/>
          <pc:sldMk cId="1367307527" sldId="308"/>
        </pc:sldMkLst>
        <pc:spChg chg="add mod">
          <ac:chgData name="Guest User" userId="" providerId="Windows Live" clId="Web-{9D5DA004-31E0-461E-AE39-BBB18D9C4FE8}" dt="2024-06-05T20:36:22.586" v="121" actId="14100"/>
          <ac:spMkLst>
            <pc:docMk/>
            <pc:sldMk cId="1367307527" sldId="308"/>
            <ac:spMk id="3" creationId="{8010FD06-0392-99FA-3462-1B7E6A4362A0}"/>
          </ac:spMkLst>
        </pc:spChg>
        <pc:spChg chg="add del mod">
          <ac:chgData name="Guest User" userId="" providerId="Windows Live" clId="Web-{9D5DA004-31E0-461E-AE39-BBB18D9C4FE8}" dt="2024-06-05T20:36:47.290" v="124"/>
          <ac:spMkLst>
            <pc:docMk/>
            <pc:sldMk cId="1367307527" sldId="308"/>
            <ac:spMk id="4" creationId="{CEE641A0-6780-35CF-4128-A870F1716C6B}"/>
          </ac:spMkLst>
        </pc:spChg>
        <pc:spChg chg="add del mod">
          <ac:chgData name="Guest User" userId="" providerId="Windows Live" clId="Web-{9D5DA004-31E0-461E-AE39-BBB18D9C4FE8}" dt="2024-06-05T20:39:06.466" v="184"/>
          <ac:spMkLst>
            <pc:docMk/>
            <pc:sldMk cId="1367307527" sldId="308"/>
            <ac:spMk id="6" creationId="{A79A8988-D2A2-3774-3708-AA592BE961C1}"/>
          </ac:spMkLst>
        </pc:spChg>
        <pc:spChg chg="mod">
          <ac:chgData name="Guest User" userId="" providerId="Windows Live" clId="Web-{9D5DA004-31E0-461E-AE39-BBB18D9C4FE8}" dt="2024-06-06T00:49:52.495" v="508"/>
          <ac:spMkLst>
            <pc:docMk/>
            <pc:sldMk cId="1367307527" sldId="308"/>
            <ac:spMk id="10" creationId="{ACF7D061-6584-61E7-DB0E-3B908A5A2D50}"/>
          </ac:spMkLst>
        </pc:spChg>
        <pc:spChg chg="add del mod">
          <ac:chgData name="Guest User" userId="" providerId="Windows Live" clId="Web-{9D5DA004-31E0-461E-AE39-BBB18D9C4FE8}" dt="2024-06-05T20:37:17.525" v="134"/>
          <ac:spMkLst>
            <pc:docMk/>
            <pc:sldMk cId="1367307527" sldId="308"/>
            <ac:spMk id="15" creationId="{1ED6A12D-F8A5-774A-3005-AB4CC74DCE22}"/>
          </ac:spMkLst>
        </pc:spChg>
        <pc:spChg chg="mod">
          <ac:chgData name="Guest User" userId="" providerId="Windows Live" clId="Web-{9D5DA004-31E0-461E-AE39-BBB18D9C4FE8}" dt="2024-06-06T00:49:58.823" v="509"/>
          <ac:spMkLst>
            <pc:docMk/>
            <pc:sldMk cId="1367307527" sldId="308"/>
            <ac:spMk id="62" creationId="{933D1A19-585F-FD8B-E5BD-A2D90EAF3D9B}"/>
          </ac:spMkLst>
        </pc:spChg>
        <pc:spChg chg="del mod">
          <ac:chgData name="Guest User" userId="" providerId="Windows Live" clId="Web-{9D5DA004-31E0-461E-AE39-BBB18D9C4FE8}" dt="2024-06-05T20:36:18.258" v="120"/>
          <ac:spMkLst>
            <pc:docMk/>
            <pc:sldMk cId="1367307527" sldId="308"/>
            <ac:spMk id="190" creationId="{00000000-0000-0000-0000-000000000000}"/>
          </ac:spMkLst>
        </pc:spChg>
      </pc:sldChg>
      <pc:sldChg chg="modSp">
        <pc:chgData name="Guest User" userId="" providerId="Windows Live" clId="Web-{9D5DA004-31E0-461E-AE39-BBB18D9C4FE8}" dt="2024-06-06T00:48:51.636" v="505" actId="20577"/>
        <pc:sldMkLst>
          <pc:docMk/>
          <pc:sldMk cId="604464199" sldId="312"/>
        </pc:sldMkLst>
        <pc:spChg chg="mod">
          <ac:chgData name="Guest User" userId="" providerId="Windows Live" clId="Web-{9D5DA004-31E0-461E-AE39-BBB18D9C4FE8}" dt="2024-06-06T00:48:51.636" v="505" actId="20577"/>
          <ac:spMkLst>
            <pc:docMk/>
            <pc:sldMk cId="604464199" sldId="312"/>
            <ac:spMk id="4" creationId="{D6DA82B8-EAA4-B813-75BA-580FFCB1CBB7}"/>
          </ac:spMkLst>
        </pc:spChg>
      </pc:sldChg>
      <pc:sldChg chg="addSp delSp modSp add ord addAnim delAnim modAnim">
        <pc:chgData name="Guest User" userId="" providerId="Windows Live" clId="Web-{9D5DA004-31E0-461E-AE39-BBB18D9C4FE8}" dt="2024-06-06T04:28:58.010" v="568" actId="20577"/>
        <pc:sldMkLst>
          <pc:docMk/>
          <pc:sldMk cId="2013753736" sldId="316"/>
        </pc:sldMkLst>
        <pc:spChg chg="add mod">
          <ac:chgData name="Guest User" userId="" providerId="Windows Live" clId="Web-{9D5DA004-31E0-461E-AE39-BBB18D9C4FE8}" dt="2024-06-06T04:28:58.010" v="568" actId="20577"/>
          <ac:spMkLst>
            <pc:docMk/>
            <pc:sldMk cId="2013753736" sldId="316"/>
            <ac:spMk id="3" creationId="{1EAC0770-0664-55C4-127B-3F7BBD0194B8}"/>
          </ac:spMkLst>
        </pc:spChg>
        <pc:spChg chg="add del">
          <ac:chgData name="Guest User" userId="" providerId="Windows Live" clId="Web-{9D5DA004-31E0-461E-AE39-BBB18D9C4FE8}" dt="2024-06-06T00:21:27.023" v="277"/>
          <ac:spMkLst>
            <pc:docMk/>
            <pc:sldMk cId="2013753736" sldId="316"/>
            <ac:spMk id="3" creationId="{7BE70B5D-061C-A053-6B02-E041712828DB}"/>
          </ac:spMkLst>
        </pc:spChg>
        <pc:spChg chg="add del">
          <ac:chgData name="Guest User" userId="" providerId="Windows Live" clId="Web-{9D5DA004-31E0-461E-AE39-BBB18D9C4FE8}" dt="2024-06-06T00:21:27.023" v="276"/>
          <ac:spMkLst>
            <pc:docMk/>
            <pc:sldMk cId="2013753736" sldId="316"/>
            <ac:spMk id="5" creationId="{B421FA08-95C5-7C4C-909A-AB3F19DE4C5F}"/>
          </ac:spMkLst>
        </pc:spChg>
        <pc:spChg chg="mod">
          <ac:chgData name="Guest User" userId="" providerId="Windows Live" clId="Web-{9D5DA004-31E0-461E-AE39-BBB18D9C4FE8}" dt="2024-06-06T00:40:52.687" v="397" actId="14100"/>
          <ac:spMkLst>
            <pc:docMk/>
            <pc:sldMk cId="2013753736" sldId="316"/>
            <ac:spMk id="6" creationId="{2CC5D8BB-FF80-069F-875B-FDD8C99EC105}"/>
          </ac:spMkLst>
        </pc:spChg>
        <pc:spChg chg="mod">
          <ac:chgData name="Guest User" userId="" providerId="Windows Live" clId="Web-{9D5DA004-31E0-461E-AE39-BBB18D9C4FE8}" dt="2024-06-06T00:41:41.796" v="406" actId="1076"/>
          <ac:spMkLst>
            <pc:docMk/>
            <pc:sldMk cId="2013753736" sldId="316"/>
            <ac:spMk id="7" creationId="{A4784EE1-0345-5F1E-1E1D-1A1B72F9F7E4}"/>
          </ac:spMkLst>
        </pc:spChg>
        <pc:spChg chg="add del">
          <ac:chgData name="Guest User" userId="" providerId="Windows Live" clId="Web-{9D5DA004-31E0-461E-AE39-BBB18D9C4FE8}" dt="2024-06-06T00:21:27.023" v="275"/>
          <ac:spMkLst>
            <pc:docMk/>
            <pc:sldMk cId="2013753736" sldId="316"/>
            <ac:spMk id="9" creationId="{B6C90507-F5DA-E8E0-86E7-F129FC563B72}"/>
          </ac:spMkLst>
        </pc:spChg>
        <pc:spChg chg="mod">
          <ac:chgData name="Guest User" userId="" providerId="Windows Live" clId="Web-{9D5DA004-31E0-461E-AE39-BBB18D9C4FE8}" dt="2024-06-06T00:41:38.874" v="405" actId="14100"/>
          <ac:spMkLst>
            <pc:docMk/>
            <pc:sldMk cId="2013753736" sldId="316"/>
            <ac:spMk id="10" creationId="{331791DB-484C-8A2C-6D53-B2DABF75E739}"/>
          </ac:spMkLst>
        </pc:spChg>
        <pc:spChg chg="mod">
          <ac:chgData name="Guest User" userId="" providerId="Windows Live" clId="Web-{9D5DA004-31E0-461E-AE39-BBB18D9C4FE8}" dt="2024-06-06T00:28:07.724" v="336" actId="20577"/>
          <ac:spMkLst>
            <pc:docMk/>
            <pc:sldMk cId="2013753736" sldId="316"/>
            <ac:spMk id="11" creationId="{C7A58EBD-C693-8045-75E0-2AE36DE5B289}"/>
          </ac:spMkLst>
        </pc:spChg>
        <pc:spChg chg="mod">
          <ac:chgData name="Guest User" userId="" providerId="Windows Live" clId="Web-{9D5DA004-31E0-461E-AE39-BBB18D9C4FE8}" dt="2024-06-06T00:43:41.686" v="469"/>
          <ac:spMkLst>
            <pc:docMk/>
            <pc:sldMk cId="2013753736" sldId="316"/>
            <ac:spMk id="13" creationId="{66F3CA49-890F-9BF5-94CF-672752287B17}"/>
          </ac:spMkLst>
        </pc:spChg>
        <pc:spChg chg="mod">
          <ac:chgData name="Guest User" userId="" providerId="Windows Live" clId="Web-{9D5DA004-31E0-461E-AE39-BBB18D9C4FE8}" dt="2024-06-06T00:39:35.844" v="386" actId="1076"/>
          <ac:spMkLst>
            <pc:docMk/>
            <pc:sldMk cId="2013753736" sldId="316"/>
            <ac:spMk id="14" creationId="{B9863204-6A08-D549-C0D4-8D16CE8CDBEC}"/>
          </ac:spMkLst>
        </pc:spChg>
        <pc:spChg chg="add del">
          <ac:chgData name="Guest User" userId="" providerId="Windows Live" clId="Web-{9D5DA004-31E0-461E-AE39-BBB18D9C4FE8}" dt="2024-06-06T00:21:27.023" v="274"/>
          <ac:spMkLst>
            <pc:docMk/>
            <pc:sldMk cId="2013753736" sldId="316"/>
            <ac:spMk id="16" creationId="{ECA37965-EF9C-3B2E-A494-F0DAD23D3577}"/>
          </ac:spMkLst>
        </pc:spChg>
        <pc:spChg chg="mod">
          <ac:chgData name="Guest User" userId="" providerId="Windows Live" clId="Web-{9D5DA004-31E0-461E-AE39-BBB18D9C4FE8}" dt="2024-06-06T00:19:12.212" v="254"/>
          <ac:spMkLst>
            <pc:docMk/>
            <pc:sldMk cId="2013753736" sldId="316"/>
            <ac:spMk id="17" creationId="{E86809A0-4850-F81B-A026-63095D341FC6}"/>
          </ac:spMkLst>
        </pc:spChg>
        <pc:spChg chg="add del mod">
          <ac:chgData name="Guest User" userId="" providerId="Windows Live" clId="Web-{9D5DA004-31E0-461E-AE39-BBB18D9C4FE8}" dt="2024-06-06T00:45:40.200" v="487"/>
          <ac:spMkLst>
            <pc:docMk/>
            <pc:sldMk cId="2013753736" sldId="316"/>
            <ac:spMk id="28" creationId="{548719C6-AC71-209F-4D63-67C81FC0CCF2}"/>
          </ac:spMkLst>
        </pc:spChg>
        <pc:spChg chg="add del mod">
          <ac:chgData name="Guest User" userId="" providerId="Windows Live" clId="Web-{9D5DA004-31E0-461E-AE39-BBB18D9C4FE8}" dt="2024-06-06T00:45:40.200" v="486"/>
          <ac:spMkLst>
            <pc:docMk/>
            <pc:sldMk cId="2013753736" sldId="316"/>
            <ac:spMk id="31" creationId="{97F9B3C9-7E4A-DDE6-4772-AEEED24AF0CF}"/>
          </ac:spMkLst>
        </pc:spChg>
        <pc:spChg chg="add del mod">
          <ac:chgData name="Guest User" userId="" providerId="Windows Live" clId="Web-{9D5DA004-31E0-461E-AE39-BBB18D9C4FE8}" dt="2024-06-06T00:45:40.200" v="485"/>
          <ac:spMkLst>
            <pc:docMk/>
            <pc:sldMk cId="2013753736" sldId="316"/>
            <ac:spMk id="33" creationId="{119EB785-1A43-3487-A146-0BBFCEF36560}"/>
          </ac:spMkLst>
        </pc:spChg>
        <pc:spChg chg="add del mod">
          <ac:chgData name="Guest User" userId="" providerId="Windows Live" clId="Web-{9D5DA004-31E0-461E-AE39-BBB18D9C4FE8}" dt="2024-06-06T00:45:40.200" v="484"/>
          <ac:spMkLst>
            <pc:docMk/>
            <pc:sldMk cId="2013753736" sldId="316"/>
            <ac:spMk id="35" creationId="{FFC2B383-24E7-2981-7C32-E4BC45091420}"/>
          </ac:spMkLst>
        </pc:spChg>
        <pc:spChg chg="add del mod">
          <ac:chgData name="Guest User" userId="" providerId="Windows Live" clId="Web-{9D5DA004-31E0-461E-AE39-BBB18D9C4FE8}" dt="2024-06-06T00:45:40.185" v="483"/>
          <ac:spMkLst>
            <pc:docMk/>
            <pc:sldMk cId="2013753736" sldId="316"/>
            <ac:spMk id="37" creationId="{201421E6-7757-3526-4AB0-A62699AAADBA}"/>
          </ac:spMkLst>
        </pc:spChg>
        <pc:spChg chg="add del mod">
          <ac:chgData name="Guest User" userId="" providerId="Windows Live" clId="Web-{9D5DA004-31E0-461E-AE39-BBB18D9C4FE8}" dt="2024-06-06T00:45:40.185" v="482"/>
          <ac:spMkLst>
            <pc:docMk/>
            <pc:sldMk cId="2013753736" sldId="316"/>
            <ac:spMk id="39" creationId="{B176F988-77AF-B795-4652-FDEA61DD41C1}"/>
          </ac:spMkLst>
        </pc:spChg>
        <pc:spChg chg="add del mod">
          <ac:chgData name="Guest User" userId="" providerId="Windows Live" clId="Web-{9D5DA004-31E0-461E-AE39-BBB18D9C4FE8}" dt="2024-06-06T00:45:40.185" v="481"/>
          <ac:spMkLst>
            <pc:docMk/>
            <pc:sldMk cId="2013753736" sldId="316"/>
            <ac:spMk id="42" creationId="{EEE02A18-2DA5-4603-2EE6-DC8C55282949}"/>
          </ac:spMkLst>
        </pc:spChg>
        <pc:spChg chg="add del mod">
          <ac:chgData name="Guest User" userId="" providerId="Windows Live" clId="Web-{9D5DA004-31E0-461E-AE39-BBB18D9C4FE8}" dt="2024-06-06T00:45:40.185" v="480"/>
          <ac:spMkLst>
            <pc:docMk/>
            <pc:sldMk cId="2013753736" sldId="316"/>
            <ac:spMk id="44" creationId="{B2B460C8-C292-07EB-9F50-8D2776CB37B5}"/>
          </ac:spMkLst>
        </pc:spChg>
        <pc:spChg chg="mod">
          <ac:chgData name="Guest User" userId="" providerId="Windows Live" clId="Web-{9D5DA004-31E0-461E-AE39-BBB18D9C4FE8}" dt="2024-06-06T00:39:55.281" v="389"/>
          <ac:spMkLst>
            <pc:docMk/>
            <pc:sldMk cId="2013753736" sldId="316"/>
            <ac:spMk id="46" creationId="{A9DEDC62-D721-F0A6-DCD6-7827216406FE}"/>
          </ac:spMkLst>
        </pc:spChg>
        <pc:spChg chg="mod">
          <ac:chgData name="Guest User" userId="" providerId="Windows Live" clId="Web-{9D5DA004-31E0-461E-AE39-BBB18D9C4FE8}" dt="2024-06-06T00:19:39.149" v="257"/>
          <ac:spMkLst>
            <pc:docMk/>
            <pc:sldMk cId="2013753736" sldId="316"/>
            <ac:spMk id="47" creationId="{93C7BBD3-E532-DEC1-0824-159E3A6EE001}"/>
          </ac:spMkLst>
        </pc:spChg>
        <pc:spChg chg="add del mod">
          <ac:chgData name="Guest User" userId="" providerId="Windows Live" clId="Web-{9D5DA004-31E0-461E-AE39-BBB18D9C4FE8}" dt="2024-06-06T00:40:30.687" v="396" actId="14100"/>
          <ac:spMkLst>
            <pc:docMk/>
            <pc:sldMk cId="2013753736" sldId="316"/>
            <ac:spMk id="135" creationId="{64E86EFF-ABE0-BB32-2778-30778932538C}"/>
          </ac:spMkLst>
        </pc:spChg>
        <pc:spChg chg="del mod">
          <ac:chgData name="Guest User" userId="" providerId="Windows Live" clId="Web-{9D5DA004-31E0-461E-AE39-BBB18D9C4FE8}" dt="2024-06-06T00:45:14.576" v="473"/>
          <ac:spMkLst>
            <pc:docMk/>
            <pc:sldMk cId="2013753736" sldId="316"/>
            <ac:spMk id="141" creationId="{AB07B63F-A205-69A8-B2C6-51D951086FCE}"/>
          </ac:spMkLst>
        </pc:spChg>
        <pc:spChg chg="mod">
          <ac:chgData name="Guest User" userId="" providerId="Windows Live" clId="Web-{9D5DA004-31E0-461E-AE39-BBB18D9C4FE8}" dt="2024-06-06T00:35:32.174" v="368" actId="20577"/>
          <ac:spMkLst>
            <pc:docMk/>
            <pc:sldMk cId="2013753736" sldId="316"/>
            <ac:spMk id="148" creationId="{E647CDF4-C5D5-D5AD-A772-38F05CC8A0A9}"/>
          </ac:spMkLst>
        </pc:spChg>
        <pc:spChg chg="mod">
          <ac:chgData name="Guest User" userId="" providerId="Windows Live" clId="Web-{9D5DA004-31E0-461E-AE39-BBB18D9C4FE8}" dt="2024-06-06T00:36:37.704" v="382" actId="20577"/>
          <ac:spMkLst>
            <pc:docMk/>
            <pc:sldMk cId="2013753736" sldId="316"/>
            <ac:spMk id="149" creationId="{768185FB-D5B4-C2FC-1571-83C40DABD476}"/>
          </ac:spMkLst>
        </pc:spChg>
        <pc:spChg chg="del mod">
          <ac:chgData name="Guest User" userId="" providerId="Windows Live" clId="Web-{9D5DA004-31E0-461E-AE39-BBB18D9C4FE8}" dt="2024-06-06T00:45:23.638" v="475"/>
          <ac:spMkLst>
            <pc:docMk/>
            <pc:sldMk cId="2013753736" sldId="316"/>
            <ac:spMk id="244" creationId="{6D94B01A-2DFA-F6FB-A5B6-4D8125EFD471}"/>
          </ac:spMkLst>
        </pc:spChg>
        <pc:picChg chg="add del">
          <ac:chgData name="Guest User" userId="" providerId="Windows Live" clId="Web-{9D5DA004-31E0-461E-AE39-BBB18D9C4FE8}" dt="2024-06-06T00:21:27.023" v="273"/>
          <ac:picMkLst>
            <pc:docMk/>
            <pc:sldMk cId="2013753736" sldId="316"/>
            <ac:picMk id="19" creationId="{112EB81F-5254-1ED6-4151-400875C521AD}"/>
          </ac:picMkLst>
        </pc:picChg>
        <pc:picChg chg="add del">
          <ac:chgData name="Guest User" userId="" providerId="Windows Live" clId="Web-{9D5DA004-31E0-461E-AE39-BBB18D9C4FE8}" dt="2024-06-06T00:21:27.023" v="272"/>
          <ac:picMkLst>
            <pc:docMk/>
            <pc:sldMk cId="2013753736" sldId="316"/>
            <ac:picMk id="21" creationId="{35BB6023-7779-478C-D4A3-3BDE1D02BE12}"/>
          </ac:picMkLst>
        </pc:picChg>
        <pc:picChg chg="add del">
          <ac:chgData name="Guest User" userId="" providerId="Windows Live" clId="Web-{9D5DA004-31E0-461E-AE39-BBB18D9C4FE8}" dt="2024-06-06T00:21:27.023" v="271"/>
          <ac:picMkLst>
            <pc:docMk/>
            <pc:sldMk cId="2013753736" sldId="316"/>
            <ac:picMk id="24" creationId="{BDC80EEE-C26D-C768-6433-00AD2127B3EC}"/>
          </ac:picMkLst>
        </pc:picChg>
        <pc:picChg chg="add del">
          <ac:chgData name="Guest User" userId="" providerId="Windows Live" clId="Web-{9D5DA004-31E0-461E-AE39-BBB18D9C4FE8}" dt="2024-06-06T00:21:27.023" v="270"/>
          <ac:picMkLst>
            <pc:docMk/>
            <pc:sldMk cId="2013753736" sldId="316"/>
            <ac:picMk id="26" creationId="{81F56C75-5BC5-B467-08D1-7E2909F613AD}"/>
          </ac:picMkLst>
        </pc:picChg>
        <pc:picChg chg="add del mod">
          <ac:chgData name="Guest User" userId="" providerId="Windows Live" clId="Web-{9D5DA004-31E0-461E-AE39-BBB18D9C4FE8}" dt="2024-06-06T00:45:40.185" v="479"/>
          <ac:picMkLst>
            <pc:docMk/>
            <pc:sldMk cId="2013753736" sldId="316"/>
            <ac:picMk id="48" creationId="{95A76ADC-A43A-0D6E-4D64-0385C2DE200C}"/>
          </ac:picMkLst>
        </pc:picChg>
        <pc:picChg chg="add del mod">
          <ac:chgData name="Guest User" userId="" providerId="Windows Live" clId="Web-{9D5DA004-31E0-461E-AE39-BBB18D9C4FE8}" dt="2024-06-06T00:45:40.185" v="478"/>
          <ac:picMkLst>
            <pc:docMk/>
            <pc:sldMk cId="2013753736" sldId="316"/>
            <ac:picMk id="51" creationId="{D6639282-94AB-1D29-DD88-98948B87E874}"/>
          </ac:picMkLst>
        </pc:picChg>
        <pc:picChg chg="add del mod">
          <ac:chgData name="Guest User" userId="" providerId="Windows Live" clId="Web-{9D5DA004-31E0-461E-AE39-BBB18D9C4FE8}" dt="2024-06-06T00:45:40.185" v="477"/>
          <ac:picMkLst>
            <pc:docMk/>
            <pc:sldMk cId="2013753736" sldId="316"/>
            <ac:picMk id="53" creationId="{BB275B8F-23F3-EF6A-8462-C12F22F3A053}"/>
          </ac:picMkLst>
        </pc:picChg>
        <pc:picChg chg="add del mod">
          <ac:chgData name="Guest User" userId="" providerId="Windows Live" clId="Web-{9D5DA004-31E0-461E-AE39-BBB18D9C4FE8}" dt="2024-06-06T00:45:40.185" v="476"/>
          <ac:picMkLst>
            <pc:docMk/>
            <pc:sldMk cId="2013753736" sldId="316"/>
            <ac:picMk id="56" creationId="{7BA7F2BC-CE68-DF1A-F510-484F82980946}"/>
          </ac:picMkLst>
        </pc:picChg>
        <pc:cxnChg chg="add del">
          <ac:chgData name="Guest User" userId="" providerId="Windows Live" clId="Web-{9D5DA004-31E0-461E-AE39-BBB18D9C4FE8}" dt="2024-06-06T00:45:54.950" v="489"/>
          <ac:cxnSpMkLst>
            <pc:docMk/>
            <pc:sldMk cId="2013753736" sldId="316"/>
            <ac:cxnSpMk id="2" creationId="{B4309C16-6483-5DD3-CB68-38D95A9C0143}"/>
          </ac:cxnSpMkLst>
        </pc:cxnChg>
        <pc:cxnChg chg="mod">
          <ac:chgData name="Guest User" userId="" providerId="Windows Live" clId="Web-{9D5DA004-31E0-461E-AE39-BBB18D9C4FE8}" dt="2024-06-06T00:40:30.687" v="396" actId="14100"/>
          <ac:cxnSpMkLst>
            <pc:docMk/>
            <pc:sldMk cId="2013753736" sldId="316"/>
            <ac:cxnSpMk id="22" creationId="{BECDEC92-07CC-AE10-B071-653069D8BF02}"/>
          </ac:cxnSpMkLst>
        </pc:cxnChg>
        <pc:cxnChg chg="mod">
          <ac:chgData name="Guest User" userId="" providerId="Windows Live" clId="Web-{9D5DA004-31E0-461E-AE39-BBB18D9C4FE8}" dt="2024-06-06T00:40:22.609" v="394"/>
          <ac:cxnSpMkLst>
            <pc:docMk/>
            <pc:sldMk cId="2013753736" sldId="316"/>
            <ac:cxnSpMk id="40" creationId="{7C3A1F98-36AB-89D6-09B1-816ED236A3D1}"/>
          </ac:cxnSpMkLst>
        </pc:cxnChg>
        <pc:cxnChg chg="mod">
          <ac:chgData name="Guest User" userId="" providerId="Windows Live" clId="Web-{9D5DA004-31E0-461E-AE39-BBB18D9C4FE8}" dt="2024-06-06T00:40:30.687" v="396" actId="14100"/>
          <ac:cxnSpMkLst>
            <pc:docMk/>
            <pc:sldMk cId="2013753736" sldId="316"/>
            <ac:cxnSpMk id="58" creationId="{09C9E85A-287C-A490-F03F-E1263B1DA563}"/>
          </ac:cxnSpMkLst>
        </pc:cxnChg>
        <pc:cxnChg chg="mod">
          <ac:chgData name="Guest User" userId="" providerId="Windows Live" clId="Web-{9D5DA004-31E0-461E-AE39-BBB18D9C4FE8}" dt="2024-06-06T00:39:55.281" v="389"/>
          <ac:cxnSpMkLst>
            <pc:docMk/>
            <pc:sldMk cId="2013753736" sldId="316"/>
            <ac:cxnSpMk id="62" creationId="{9BE6A604-097D-4660-6AD4-548866670CA0}"/>
          </ac:cxnSpMkLst>
        </pc:cxnChg>
        <pc:cxnChg chg="mod">
          <ac:chgData name="Guest User" userId="" providerId="Windows Live" clId="Web-{9D5DA004-31E0-461E-AE39-BBB18D9C4FE8}" dt="2024-06-06T00:39:55.281" v="389"/>
          <ac:cxnSpMkLst>
            <pc:docMk/>
            <pc:sldMk cId="2013753736" sldId="316"/>
            <ac:cxnSpMk id="129" creationId="{DCC61F90-8A7A-AC49-6A46-80F1AFC77246}"/>
          </ac:cxnSpMkLst>
        </pc:cxnChg>
        <pc:cxnChg chg="mod">
          <ac:chgData name="Guest User" userId="" providerId="Windows Live" clId="Web-{9D5DA004-31E0-461E-AE39-BBB18D9C4FE8}" dt="2024-06-06T00:39:35.844" v="386" actId="1076"/>
          <ac:cxnSpMkLst>
            <pc:docMk/>
            <pc:sldMk cId="2013753736" sldId="316"/>
            <ac:cxnSpMk id="153" creationId="{5C647438-9A3D-02A5-4FFF-340A272439AE}"/>
          </ac:cxnSpMkLst>
        </pc:cxnChg>
        <pc:cxnChg chg="mod">
          <ac:chgData name="Guest User" userId="" providerId="Windows Live" clId="Web-{9D5DA004-31E0-461E-AE39-BBB18D9C4FE8}" dt="2024-06-06T00:39:42.812" v="388" actId="14100"/>
          <ac:cxnSpMkLst>
            <pc:docMk/>
            <pc:sldMk cId="2013753736" sldId="316"/>
            <ac:cxnSpMk id="157" creationId="{4DC3BEC0-612D-2DDA-AC82-79A59353990F}"/>
          </ac:cxnSpMkLst>
        </pc:cxnChg>
        <pc:cxnChg chg="mod">
          <ac:chgData name="Guest User" userId="" providerId="Windows Live" clId="Web-{9D5DA004-31E0-461E-AE39-BBB18D9C4FE8}" dt="2024-06-06T00:46:36.231" v="495" actId="14100"/>
          <ac:cxnSpMkLst>
            <pc:docMk/>
            <pc:sldMk cId="2013753736" sldId="316"/>
            <ac:cxnSpMk id="170" creationId="{197E7588-1169-BA4A-7B78-964093798687}"/>
          </ac:cxnSpMkLst>
        </pc:cxnChg>
        <pc:cxnChg chg="mod">
          <ac:chgData name="Guest User" userId="" providerId="Windows Live" clId="Web-{9D5DA004-31E0-461E-AE39-BBB18D9C4FE8}" dt="2024-06-06T00:47:24.543" v="502" actId="1076"/>
          <ac:cxnSpMkLst>
            <pc:docMk/>
            <pc:sldMk cId="2013753736" sldId="316"/>
            <ac:cxnSpMk id="179" creationId="{47EC432F-7CA9-59E8-2BB6-9FEFA2488D13}"/>
          </ac:cxnSpMkLst>
        </pc:cxnChg>
        <pc:cxnChg chg="mod">
          <ac:chgData name="Guest User" userId="" providerId="Windows Live" clId="Web-{9D5DA004-31E0-461E-AE39-BBB18D9C4FE8}" dt="2024-06-06T00:31:58.347" v="342" actId="14100"/>
          <ac:cxnSpMkLst>
            <pc:docMk/>
            <pc:sldMk cId="2013753736" sldId="316"/>
            <ac:cxnSpMk id="219" creationId="{24CF2991-0BEF-DD89-F618-3D546921B260}"/>
          </ac:cxnSpMkLst>
        </pc:cxnChg>
      </pc:sldChg>
      <pc:sldChg chg="delSp modSp add del mod replId modShow">
        <pc:chgData name="Guest User" userId="" providerId="Windows Live" clId="Web-{9D5DA004-31E0-461E-AE39-BBB18D9C4FE8}" dt="2024-06-05T21:40:09.562" v="244"/>
        <pc:sldMkLst>
          <pc:docMk/>
          <pc:sldMk cId="2084269198" sldId="325"/>
        </pc:sldMkLst>
        <pc:spChg chg="mod">
          <ac:chgData name="Guest User" userId="" providerId="Windows Live" clId="Web-{9D5DA004-31E0-461E-AE39-BBB18D9C4FE8}" dt="2024-06-05T20:43:59.176" v="227" actId="20577"/>
          <ac:spMkLst>
            <pc:docMk/>
            <pc:sldMk cId="2084269198" sldId="325"/>
            <ac:spMk id="88" creationId="{00000000-0000-0000-0000-000000000000}"/>
          </ac:spMkLst>
        </pc:spChg>
        <pc:spChg chg="del">
          <ac:chgData name="Guest User" userId="" providerId="Windows Live" clId="Web-{9D5DA004-31E0-461E-AE39-BBB18D9C4FE8}" dt="2024-06-05T20:39:34.216" v="209"/>
          <ac:spMkLst>
            <pc:docMk/>
            <pc:sldMk cId="2084269198" sldId="325"/>
            <ac:spMk id="89" creationId="{00000000-0000-0000-0000-000000000000}"/>
          </ac:spMkLst>
        </pc:spChg>
      </pc:sldChg>
      <pc:sldChg chg="modSp add del mod replId modShow">
        <pc:chgData name="Guest User" userId="" providerId="Windows Live" clId="Web-{9D5DA004-31E0-461E-AE39-BBB18D9C4FE8}" dt="2024-06-05T21:40:09.593" v="245"/>
        <pc:sldMkLst>
          <pc:docMk/>
          <pc:sldMk cId="707268327" sldId="326"/>
        </pc:sldMkLst>
        <pc:spChg chg="mod">
          <ac:chgData name="Guest User" userId="" providerId="Windows Live" clId="Web-{9D5DA004-31E0-461E-AE39-BBB18D9C4FE8}" dt="2024-06-05T20:44:11.897" v="239" actId="20577"/>
          <ac:spMkLst>
            <pc:docMk/>
            <pc:sldMk cId="707268327" sldId="326"/>
            <ac:spMk id="88" creationId="{00000000-0000-0000-0000-000000000000}"/>
          </ac:spMkLst>
        </pc:spChg>
      </pc:sldChg>
      <pc:sldChg chg="add mod replId modShow">
        <pc:chgData name="Guest User" userId="" providerId="Windows Live" clId="Web-{9D5DA004-31E0-461E-AE39-BBB18D9C4FE8}" dt="2024-06-06T00:18:48.649" v="249"/>
        <pc:sldMkLst>
          <pc:docMk/>
          <pc:sldMk cId="1742481415" sldId="326"/>
        </pc:sldMkLst>
      </pc:sldChg>
    </pc:docChg>
  </pc:docChgLst>
  <pc:docChgLst>
    <pc:chgData name="Guest User" providerId="Windows Live" clId="Web-{25465DE0-8C60-41EF-A702-0D280D81DDB1}"/>
    <pc:docChg chg="modSld">
      <pc:chgData name="Guest User" userId="" providerId="Windows Live" clId="Web-{25465DE0-8C60-41EF-A702-0D280D81DDB1}" dt="2024-06-06T16:04:30.323" v="3" actId="1076"/>
      <pc:docMkLst>
        <pc:docMk/>
      </pc:docMkLst>
      <pc:sldChg chg="modSp">
        <pc:chgData name="Guest User" userId="" providerId="Windows Live" clId="Web-{25465DE0-8C60-41EF-A702-0D280D81DDB1}" dt="2024-06-06T16:04:30.323" v="3" actId="1076"/>
        <pc:sldMkLst>
          <pc:docMk/>
          <pc:sldMk cId="3432309932" sldId="324"/>
        </pc:sldMkLst>
        <pc:spChg chg="mod">
          <ac:chgData name="Guest User" userId="" providerId="Windows Live" clId="Web-{25465DE0-8C60-41EF-A702-0D280D81DDB1}" dt="2024-06-06T16:04:24.948" v="2" actId="1076"/>
          <ac:spMkLst>
            <pc:docMk/>
            <pc:sldMk cId="3432309932" sldId="324"/>
            <ac:spMk id="23" creationId="{3B81F18A-FC46-33A3-A05D-A8DC98009AF7}"/>
          </ac:spMkLst>
        </pc:spChg>
        <pc:spChg chg="mod">
          <ac:chgData name="Guest User" userId="" providerId="Windows Live" clId="Web-{25465DE0-8C60-41EF-A702-0D280D81DDB1}" dt="2024-06-06T16:04:30.323" v="3" actId="1076"/>
          <ac:spMkLst>
            <pc:docMk/>
            <pc:sldMk cId="3432309932" sldId="324"/>
            <ac:spMk id="24" creationId="{0508310B-80DC-5DE6-D445-491B0484B5F1}"/>
          </ac:spMkLst>
        </pc:spChg>
      </pc:sldChg>
    </pc:docChg>
  </pc:docChgLst>
  <pc:docChgLst>
    <pc:chgData name="Guest User" providerId="Windows Live" clId="Web-{62D52A8E-2EB8-4312-B5F6-F57B2735F939}"/>
    <pc:docChg chg="modSld">
      <pc:chgData name="Guest User" userId="" providerId="Windows Live" clId="Web-{62D52A8E-2EB8-4312-B5F6-F57B2735F939}" dt="2024-06-06T13:00:34.740" v="18"/>
      <pc:docMkLst>
        <pc:docMk/>
      </pc:docMkLst>
      <pc:sldChg chg="modNotes">
        <pc:chgData name="Guest User" userId="" providerId="Windows Live" clId="Web-{62D52A8E-2EB8-4312-B5F6-F57B2735F939}" dt="2024-06-06T13:00:34.740" v="18"/>
        <pc:sldMkLst>
          <pc:docMk/>
          <pc:sldMk cId="3432309932" sldId="324"/>
        </pc:sldMkLst>
      </pc:sldChg>
    </pc:docChg>
  </pc:docChgLst>
  <pc:docChgLst>
    <pc:chgData name="Guest User" providerId="Windows Live" clId="Web-{8E00914C-2EC1-4E67-9406-63F25D9DA25A}"/>
    <pc:docChg chg="modSld">
      <pc:chgData name="Guest User" userId="" providerId="Windows Live" clId="Web-{8E00914C-2EC1-4E67-9406-63F25D9DA25A}" dt="2024-06-06T14:32:08.407" v="819"/>
      <pc:docMkLst>
        <pc:docMk/>
      </pc:docMkLst>
      <pc:sldChg chg="modSp modNotes">
        <pc:chgData name="Guest User" userId="" providerId="Windows Live" clId="Web-{8E00914C-2EC1-4E67-9406-63F25D9DA25A}" dt="2024-06-06T14:32:08.407" v="819"/>
        <pc:sldMkLst>
          <pc:docMk/>
          <pc:sldMk cId="1736281030" sldId="328"/>
        </pc:sldMkLst>
        <pc:graphicFrameChg chg="modGraphic">
          <ac:chgData name="Guest User" userId="" providerId="Windows Live" clId="Web-{8E00914C-2EC1-4E67-9406-63F25D9DA25A}" dt="2024-06-06T14:32:08.407" v="819"/>
          <ac:graphicFrameMkLst>
            <pc:docMk/>
            <pc:sldMk cId="1736281030" sldId="328"/>
            <ac:graphicFrameMk id="133" creationId="{AFEA72F8-7253-C86C-F6FC-FFE50EC1FC5B}"/>
          </ac:graphicFrameMkLst>
        </pc:graphicFrameChg>
      </pc:sldChg>
      <pc:sldChg chg="addSp delSp modSp modNotes">
        <pc:chgData name="Guest User" userId="" providerId="Windows Live" clId="Web-{8E00914C-2EC1-4E67-9406-63F25D9DA25A}" dt="2024-06-06T05:33:58.335" v="817"/>
        <pc:sldMkLst>
          <pc:docMk/>
          <pc:sldMk cId="3824053434" sldId="330"/>
        </pc:sldMkLst>
        <pc:spChg chg="add mod">
          <ac:chgData name="Guest User" userId="" providerId="Windows Live" clId="Web-{8E00914C-2EC1-4E67-9406-63F25D9DA25A}" dt="2024-06-06T05:32:45.552" v="795" actId="1076"/>
          <ac:spMkLst>
            <pc:docMk/>
            <pc:sldMk cId="3824053434" sldId="330"/>
            <ac:spMk id="2" creationId="{772F5F53-E544-B3B2-8F2E-D6EE752B6ACF}"/>
          </ac:spMkLst>
        </pc:spChg>
        <pc:spChg chg="del mod">
          <ac:chgData name="Guest User" userId="" providerId="Windows Live" clId="Web-{8E00914C-2EC1-4E67-9406-63F25D9DA25A}" dt="2024-06-06T05:32:42.098" v="794"/>
          <ac:spMkLst>
            <pc:docMk/>
            <pc:sldMk cId="3824053434" sldId="330"/>
            <ac:spMk id="8" creationId="{782594FD-6AFC-E450-58EA-1C99AAE6F34F}"/>
          </ac:spMkLst>
        </pc:spChg>
        <pc:spChg chg="mod">
          <ac:chgData name="Guest User" userId="" providerId="Windows Live" clId="Web-{8E00914C-2EC1-4E67-9406-63F25D9DA25A}" dt="2024-06-06T05:32:27.364" v="787" actId="1076"/>
          <ac:spMkLst>
            <pc:docMk/>
            <pc:sldMk cId="3824053434" sldId="330"/>
            <ac:spMk id="9" creationId="{9ADC5DC4-62A1-44E0-D831-DD3A51334A2E}"/>
          </ac:spMkLst>
        </pc:spChg>
        <pc:spChg chg="mod">
          <ac:chgData name="Guest User" userId="" providerId="Windows Live" clId="Web-{8E00914C-2EC1-4E67-9406-63F25D9DA25A}" dt="2024-06-06T05:32:25.723" v="786" actId="1076"/>
          <ac:spMkLst>
            <pc:docMk/>
            <pc:sldMk cId="3824053434" sldId="330"/>
            <ac:spMk id="10" creationId="{6CF90D67-529A-F749-ABAF-7BB4F86F9BB5}"/>
          </ac:spMkLst>
        </pc:spChg>
        <pc:cxnChg chg="add mod">
          <ac:chgData name="Guest User" userId="" providerId="Windows Live" clId="Web-{8E00914C-2EC1-4E67-9406-63F25D9DA25A}" dt="2024-06-06T05:33:18.740" v="801" actId="1076"/>
          <ac:cxnSpMkLst>
            <pc:docMk/>
            <pc:sldMk cId="3824053434" sldId="330"/>
            <ac:cxnSpMk id="4" creationId="{41976296-633B-089C-AC3F-5D932AB9CCE3}"/>
          </ac:cxnSpMkLst>
        </pc:cxnChg>
        <pc:cxnChg chg="add mod">
          <ac:chgData name="Guest User" userId="" providerId="Windows Live" clId="Web-{8E00914C-2EC1-4E67-9406-63F25D9DA25A}" dt="2024-06-06T05:33:23.709" v="803" actId="1076"/>
          <ac:cxnSpMkLst>
            <pc:docMk/>
            <pc:sldMk cId="3824053434" sldId="330"/>
            <ac:cxnSpMk id="5" creationId="{60D56007-F15A-1B2C-BC7F-82473604E0B6}"/>
          </ac:cxnSpMkLst>
        </pc:cxnChg>
        <pc:cxnChg chg="add mod">
          <ac:chgData name="Guest User" userId="" providerId="Windows Live" clId="Web-{8E00914C-2EC1-4E67-9406-63F25D9DA25A}" dt="2024-06-06T05:33:26.272" v="805" actId="1076"/>
          <ac:cxnSpMkLst>
            <pc:docMk/>
            <pc:sldMk cId="3824053434" sldId="330"/>
            <ac:cxnSpMk id="11" creationId="{B5777E78-E620-C500-1726-F168565D34D1}"/>
          </ac:cxnSpMkLst>
        </pc:cxnChg>
        <pc:cxnChg chg="add mod">
          <ac:chgData name="Guest User" userId="" providerId="Windows Live" clId="Web-{8E00914C-2EC1-4E67-9406-63F25D9DA25A}" dt="2024-06-06T05:33:29.772" v="807" actId="1076"/>
          <ac:cxnSpMkLst>
            <pc:docMk/>
            <pc:sldMk cId="3824053434" sldId="330"/>
            <ac:cxnSpMk id="12" creationId="{957E87E8-48E1-FFD4-FBC8-9ED1603A96A1}"/>
          </ac:cxnSpMkLst>
        </pc:cxnChg>
        <pc:cxnChg chg="del mod">
          <ac:chgData name="Guest User" userId="" providerId="Windows Live" clId="Web-{8E00914C-2EC1-4E67-9406-63F25D9DA25A}" dt="2024-06-06T05:32:39.286" v="789"/>
          <ac:cxnSpMkLst>
            <pc:docMk/>
            <pc:sldMk cId="3824053434" sldId="330"/>
            <ac:cxnSpMk id="22" creationId="{49500629-6C0D-6D0A-F350-00366122F4D5}"/>
          </ac:cxnSpMkLst>
        </pc:cxnChg>
        <pc:cxnChg chg="del mod">
          <ac:chgData name="Guest User" userId="" providerId="Windows Live" clId="Web-{8E00914C-2EC1-4E67-9406-63F25D9DA25A}" dt="2024-06-06T05:32:42.098" v="793"/>
          <ac:cxnSpMkLst>
            <pc:docMk/>
            <pc:sldMk cId="3824053434" sldId="330"/>
            <ac:cxnSpMk id="23" creationId="{F1AC5876-3AAB-8584-8744-1CFC478EC69C}"/>
          </ac:cxnSpMkLst>
        </pc:cxnChg>
        <pc:cxnChg chg="del mod">
          <ac:chgData name="Guest User" userId="" providerId="Windows Live" clId="Web-{8E00914C-2EC1-4E67-9406-63F25D9DA25A}" dt="2024-06-06T05:32:42.098" v="792"/>
          <ac:cxnSpMkLst>
            <pc:docMk/>
            <pc:sldMk cId="3824053434" sldId="330"/>
            <ac:cxnSpMk id="24" creationId="{177E3CF1-BDD4-ADA8-B527-678C6F42C3C3}"/>
          </ac:cxnSpMkLst>
        </pc:cxnChg>
        <pc:cxnChg chg="del mod">
          <ac:chgData name="Guest User" userId="" providerId="Windows Live" clId="Web-{8E00914C-2EC1-4E67-9406-63F25D9DA25A}" dt="2024-06-06T05:32:42.098" v="791"/>
          <ac:cxnSpMkLst>
            <pc:docMk/>
            <pc:sldMk cId="3824053434" sldId="330"/>
            <ac:cxnSpMk id="156" creationId="{23BDD019-EA35-96D5-1809-F1195A41477B}"/>
          </ac:cxnSpMkLst>
        </pc:cxnChg>
        <pc:cxnChg chg="del mod">
          <ac:chgData name="Guest User" userId="" providerId="Windows Live" clId="Web-{8E00914C-2EC1-4E67-9406-63F25D9DA25A}" dt="2024-06-06T05:32:42.098" v="790"/>
          <ac:cxnSpMkLst>
            <pc:docMk/>
            <pc:sldMk cId="3824053434" sldId="330"/>
            <ac:cxnSpMk id="157" creationId="{BFD6A548-631B-81F5-7DFC-45B61F582157}"/>
          </ac:cxnSpMkLst>
        </pc:cxnChg>
      </pc:sldChg>
    </pc:docChg>
  </pc:docChgLst>
  <pc:docChgLst>
    <pc:chgData name="Danny Boone" userId="1351d315c21e3c97" providerId="LiveId" clId="{1058CF1B-879E-4B5B-8DBD-350EA2556F91}"/>
    <pc:docChg chg="undo redo custSel addSld delSld modSld sldOrd">
      <pc:chgData name="Danny Boone" userId="1351d315c21e3c97" providerId="LiveId" clId="{1058CF1B-879E-4B5B-8DBD-350EA2556F91}" dt="2024-06-06T03:32:53.269" v="4433" actId="20577"/>
      <pc:docMkLst>
        <pc:docMk/>
      </pc:docMkLst>
      <pc:sldChg chg="del modNotesTx">
        <pc:chgData name="Danny Boone" userId="1351d315c21e3c97" providerId="LiveId" clId="{1058CF1B-879E-4B5B-8DBD-350EA2556F91}" dt="2024-06-06T00:03:49.239" v="3367" actId="47"/>
        <pc:sldMkLst>
          <pc:docMk/>
          <pc:sldMk cId="0" sldId="256"/>
        </pc:sldMkLst>
      </pc:sldChg>
      <pc:sldChg chg="modSp mod ord modShow modNotesTx">
        <pc:chgData name="Danny Boone" userId="1351d315c21e3c97" providerId="LiveId" clId="{1058CF1B-879E-4B5B-8DBD-350EA2556F91}" dt="2024-06-06T00:20:05.246" v="3524"/>
        <pc:sldMkLst>
          <pc:docMk/>
          <pc:sldMk cId="1308742267" sldId="292"/>
        </pc:sldMkLst>
        <pc:spChg chg="mod">
          <ac:chgData name="Danny Boone" userId="1351d315c21e3c97" providerId="LiveId" clId="{1058CF1B-879E-4B5B-8DBD-350EA2556F91}" dt="2024-06-06T00:16:52.053" v="3469" actId="14861"/>
          <ac:spMkLst>
            <pc:docMk/>
            <pc:sldMk cId="1308742267" sldId="292"/>
            <ac:spMk id="15" creationId="{758AD5FA-BC1F-0948-485D-89A16FD0FA4E}"/>
          </ac:spMkLst>
        </pc:spChg>
      </pc:sldChg>
      <pc:sldChg chg="del">
        <pc:chgData name="Danny Boone" userId="1351d315c21e3c97" providerId="LiveId" clId="{1058CF1B-879E-4B5B-8DBD-350EA2556F91}" dt="2024-06-04T22:02:42.753" v="3041" actId="47"/>
        <pc:sldMkLst>
          <pc:docMk/>
          <pc:sldMk cId="3661447967" sldId="293"/>
        </pc:sldMkLst>
      </pc:sldChg>
      <pc:sldChg chg="addSp delSp modSp del mod modClrScheme chgLayout">
        <pc:chgData name="Danny Boone" userId="1351d315c21e3c97" providerId="LiveId" clId="{1058CF1B-879E-4B5B-8DBD-350EA2556F91}" dt="2024-06-04T17:22:43.259" v="25" actId="47"/>
        <pc:sldMkLst>
          <pc:docMk/>
          <pc:sldMk cId="378947800" sldId="294"/>
        </pc:sldMkLst>
        <pc:spChg chg="add del mod ord">
          <ac:chgData name="Danny Boone" userId="1351d315c21e3c97" providerId="LiveId" clId="{1058CF1B-879E-4B5B-8DBD-350EA2556F91}" dt="2024-06-04T17:22:17.388" v="17" actId="700"/>
          <ac:spMkLst>
            <pc:docMk/>
            <pc:sldMk cId="378947800" sldId="294"/>
            <ac:spMk id="2" creationId="{AD289F41-614E-BCCE-E57C-519A100086D4}"/>
          </ac:spMkLst>
        </pc:spChg>
        <pc:spChg chg="add del mod ord">
          <ac:chgData name="Danny Boone" userId="1351d315c21e3c97" providerId="LiveId" clId="{1058CF1B-879E-4B5B-8DBD-350EA2556F91}" dt="2024-06-04T17:22:17.388" v="17" actId="700"/>
          <ac:spMkLst>
            <pc:docMk/>
            <pc:sldMk cId="378947800" sldId="294"/>
            <ac:spMk id="4" creationId="{885A9725-E1E3-6BA3-F4B5-60BC0F8DF066}"/>
          </ac:spMkLst>
        </pc:spChg>
      </pc:sldChg>
      <pc:sldChg chg="addSp delSp modSp mod">
        <pc:chgData name="Danny Boone" userId="1351d315c21e3c97" providerId="LiveId" clId="{1058CF1B-879E-4B5B-8DBD-350EA2556F91}" dt="2024-06-04T20:03:26.418" v="2000" actId="20577"/>
        <pc:sldMkLst>
          <pc:docMk/>
          <pc:sldMk cId="2873223953" sldId="295"/>
        </pc:sldMkLst>
        <pc:spChg chg="add del mod">
          <ac:chgData name="Danny Boone" userId="1351d315c21e3c97" providerId="LiveId" clId="{1058CF1B-879E-4B5B-8DBD-350EA2556F91}" dt="2024-06-04T20:03:15.692" v="1997" actId="478"/>
          <ac:spMkLst>
            <pc:docMk/>
            <pc:sldMk cId="2873223953" sldId="295"/>
            <ac:spMk id="3" creationId="{1BB4CCBA-F7F7-923A-6BE6-575F521FDD33}"/>
          </ac:spMkLst>
        </pc:spChg>
        <pc:spChg chg="add mod">
          <ac:chgData name="Danny Boone" userId="1351d315c21e3c97" providerId="LiveId" clId="{1058CF1B-879E-4B5B-8DBD-350EA2556F91}" dt="2024-06-04T20:03:26.418" v="2000" actId="20577"/>
          <ac:spMkLst>
            <pc:docMk/>
            <pc:sldMk cId="2873223953" sldId="295"/>
            <ac:spMk id="4" creationId="{8FCE33B0-10A4-9072-2336-0B93A010893A}"/>
          </ac:spMkLst>
        </pc:spChg>
        <pc:spChg chg="mod">
          <ac:chgData name="Danny Boone" userId="1351d315c21e3c97" providerId="LiveId" clId="{1058CF1B-879E-4B5B-8DBD-350EA2556F91}" dt="2024-06-04T20:02:59.959" v="1975" actId="12"/>
          <ac:spMkLst>
            <pc:docMk/>
            <pc:sldMk cId="2873223953" sldId="295"/>
            <ac:spMk id="5" creationId="{111D1552-86B3-852A-F173-39F76E0849D9}"/>
          </ac:spMkLst>
        </pc:spChg>
      </pc:sldChg>
      <pc:sldChg chg="addSp delSp modSp mod delAnim modAnim">
        <pc:chgData name="Danny Boone" userId="1351d315c21e3c97" providerId="LiveId" clId="{1058CF1B-879E-4B5B-8DBD-350EA2556F91}" dt="2024-06-04T22:57:17.317" v="3301" actId="12788"/>
        <pc:sldMkLst>
          <pc:docMk/>
          <pc:sldMk cId="3353923593" sldId="297"/>
        </pc:sldMkLst>
        <pc:picChg chg="del">
          <ac:chgData name="Danny Boone" userId="1351d315c21e3c97" providerId="LiveId" clId="{1058CF1B-879E-4B5B-8DBD-350EA2556F91}" dt="2024-06-04T22:56:53.814" v="3296" actId="478"/>
          <ac:picMkLst>
            <pc:docMk/>
            <pc:sldMk cId="3353923593" sldId="297"/>
            <ac:picMk id="2" creationId="{AD487AC6-F6C7-DBC4-B694-569C0484A610}"/>
          </ac:picMkLst>
        </pc:picChg>
        <pc:picChg chg="add mod">
          <ac:chgData name="Danny Boone" userId="1351d315c21e3c97" providerId="LiveId" clId="{1058CF1B-879E-4B5B-8DBD-350EA2556F91}" dt="2024-06-04T22:57:17.317" v="3301" actId="12788"/>
          <ac:picMkLst>
            <pc:docMk/>
            <pc:sldMk cId="3353923593" sldId="297"/>
            <ac:picMk id="3" creationId="{130D2051-EB43-3A6E-5AC5-E27DD68B4C76}"/>
          </ac:picMkLst>
        </pc:picChg>
      </pc:sldChg>
      <pc:sldChg chg="del">
        <pc:chgData name="Danny Boone" userId="1351d315c21e3c97" providerId="LiveId" clId="{1058CF1B-879E-4B5B-8DBD-350EA2556F91}" dt="2024-06-04T22:02:48.096" v="3044" actId="47"/>
        <pc:sldMkLst>
          <pc:docMk/>
          <pc:sldMk cId="3842425956" sldId="299"/>
        </pc:sldMkLst>
      </pc:sldChg>
      <pc:sldChg chg="del">
        <pc:chgData name="Danny Boone" userId="1351d315c21e3c97" providerId="LiveId" clId="{1058CF1B-879E-4B5B-8DBD-350EA2556F91}" dt="2024-06-04T22:02:46.809" v="3043" actId="47"/>
        <pc:sldMkLst>
          <pc:docMk/>
          <pc:sldMk cId="3972827483" sldId="300"/>
        </pc:sldMkLst>
      </pc:sldChg>
      <pc:sldChg chg="addSp delSp modSp mod">
        <pc:chgData name="Danny Boone" userId="1351d315c21e3c97" providerId="LiveId" clId="{1058CF1B-879E-4B5B-8DBD-350EA2556F91}" dt="2024-06-05T22:10:55.302" v="3358"/>
        <pc:sldMkLst>
          <pc:docMk/>
          <pc:sldMk cId="1910482657" sldId="301"/>
        </pc:sldMkLst>
        <pc:spChg chg="add mod">
          <ac:chgData name="Danny Boone" userId="1351d315c21e3c97" providerId="LiveId" clId="{1058CF1B-879E-4B5B-8DBD-350EA2556F91}" dt="2024-06-05T22:06:44.228" v="3351"/>
          <ac:spMkLst>
            <pc:docMk/>
            <pc:sldMk cId="1910482657" sldId="301"/>
            <ac:spMk id="2" creationId="{55B00FFB-5FE0-66E6-0B2A-5BAD12CB9038}"/>
          </ac:spMkLst>
        </pc:spChg>
        <pc:spChg chg="add mod">
          <ac:chgData name="Danny Boone" userId="1351d315c21e3c97" providerId="LiveId" clId="{1058CF1B-879E-4B5B-8DBD-350EA2556F91}" dt="2024-06-05T22:06:44.228" v="3351"/>
          <ac:spMkLst>
            <pc:docMk/>
            <pc:sldMk cId="1910482657" sldId="301"/>
            <ac:spMk id="3" creationId="{EAC6E5DD-6B39-843A-71EF-11243D74E95D}"/>
          </ac:spMkLst>
        </pc:spChg>
        <pc:spChg chg="add mod">
          <ac:chgData name="Danny Boone" userId="1351d315c21e3c97" providerId="LiveId" clId="{1058CF1B-879E-4B5B-8DBD-350EA2556F91}" dt="2024-06-05T22:06:44.228" v="3351"/>
          <ac:spMkLst>
            <pc:docMk/>
            <pc:sldMk cId="1910482657" sldId="301"/>
            <ac:spMk id="4" creationId="{AEBA2626-B594-3DF2-76A6-3AE0689D8462}"/>
          </ac:spMkLst>
        </pc:spChg>
        <pc:spChg chg="add mod">
          <ac:chgData name="Danny Boone" userId="1351d315c21e3c97" providerId="LiveId" clId="{1058CF1B-879E-4B5B-8DBD-350EA2556F91}" dt="2024-06-05T22:06:44.228" v="3351"/>
          <ac:spMkLst>
            <pc:docMk/>
            <pc:sldMk cId="1910482657" sldId="301"/>
            <ac:spMk id="5" creationId="{2CC31107-3944-766C-BC74-C838FA774F47}"/>
          </ac:spMkLst>
        </pc:spChg>
        <pc:spChg chg="add mod">
          <ac:chgData name="Danny Boone" userId="1351d315c21e3c97" providerId="LiveId" clId="{1058CF1B-879E-4B5B-8DBD-350EA2556F91}" dt="2024-06-05T22:06:44.228" v="3351"/>
          <ac:spMkLst>
            <pc:docMk/>
            <pc:sldMk cId="1910482657" sldId="301"/>
            <ac:spMk id="6" creationId="{8A4B09EA-DCAA-4138-AE97-5DF7759362E2}"/>
          </ac:spMkLst>
        </pc:spChg>
        <pc:spChg chg="add mod">
          <ac:chgData name="Danny Boone" userId="1351d315c21e3c97" providerId="LiveId" clId="{1058CF1B-879E-4B5B-8DBD-350EA2556F91}" dt="2024-06-05T22:06:44.228" v="3351"/>
          <ac:spMkLst>
            <pc:docMk/>
            <pc:sldMk cId="1910482657" sldId="301"/>
            <ac:spMk id="7" creationId="{82CC8371-7B48-26AB-E536-43024A6B9FE4}"/>
          </ac:spMkLst>
        </pc:spChg>
        <pc:spChg chg="add mod">
          <ac:chgData name="Danny Boone" userId="1351d315c21e3c97" providerId="LiveId" clId="{1058CF1B-879E-4B5B-8DBD-350EA2556F91}" dt="2024-06-05T22:06:44.228" v="3351"/>
          <ac:spMkLst>
            <pc:docMk/>
            <pc:sldMk cId="1910482657" sldId="301"/>
            <ac:spMk id="8" creationId="{355BD5D0-99C3-CFC4-D952-87A111469AF1}"/>
          </ac:spMkLst>
        </pc:spChg>
        <pc:spChg chg="add mod">
          <ac:chgData name="Danny Boone" userId="1351d315c21e3c97" providerId="LiveId" clId="{1058CF1B-879E-4B5B-8DBD-350EA2556F91}" dt="2024-06-05T22:06:44.228" v="3351"/>
          <ac:spMkLst>
            <pc:docMk/>
            <pc:sldMk cId="1910482657" sldId="301"/>
            <ac:spMk id="9" creationId="{27C95711-760F-ADCE-A6E4-57970A4B63C2}"/>
          </ac:spMkLst>
        </pc:spChg>
        <pc:spChg chg="add mod">
          <ac:chgData name="Danny Boone" userId="1351d315c21e3c97" providerId="LiveId" clId="{1058CF1B-879E-4B5B-8DBD-350EA2556F91}" dt="2024-06-05T22:06:44.228" v="3351"/>
          <ac:spMkLst>
            <pc:docMk/>
            <pc:sldMk cId="1910482657" sldId="301"/>
            <ac:spMk id="10" creationId="{59713D28-8CA0-C4A4-8B4C-0BFAB79C5EC8}"/>
          </ac:spMkLst>
        </pc:spChg>
        <pc:spChg chg="mod">
          <ac:chgData name="Danny Boone" userId="1351d315c21e3c97" providerId="LiveId" clId="{1058CF1B-879E-4B5B-8DBD-350EA2556F91}" dt="2024-06-05T22:06:44.228" v="3351"/>
          <ac:spMkLst>
            <pc:docMk/>
            <pc:sldMk cId="1910482657" sldId="301"/>
            <ac:spMk id="12" creationId="{5FCE2D3C-7A04-88AD-012B-55886E1649B3}"/>
          </ac:spMkLst>
        </pc:spChg>
        <pc:spChg chg="mod">
          <ac:chgData name="Danny Boone" userId="1351d315c21e3c97" providerId="LiveId" clId="{1058CF1B-879E-4B5B-8DBD-350EA2556F91}" dt="2024-06-05T22:06:44.228" v="3351"/>
          <ac:spMkLst>
            <pc:docMk/>
            <pc:sldMk cId="1910482657" sldId="301"/>
            <ac:spMk id="13" creationId="{4136EACD-1EAB-D6AD-40D5-5460082652D6}"/>
          </ac:spMkLst>
        </pc:spChg>
        <pc:spChg chg="add mod">
          <ac:chgData name="Danny Boone" userId="1351d315c21e3c97" providerId="LiveId" clId="{1058CF1B-879E-4B5B-8DBD-350EA2556F91}" dt="2024-06-05T22:06:44.228" v="3351"/>
          <ac:spMkLst>
            <pc:docMk/>
            <pc:sldMk cId="1910482657" sldId="301"/>
            <ac:spMk id="14" creationId="{C7E9A4F7-7266-5BA8-6702-422CE18BF451}"/>
          </ac:spMkLst>
        </pc:spChg>
        <pc:spChg chg="add mod">
          <ac:chgData name="Danny Boone" userId="1351d315c21e3c97" providerId="LiveId" clId="{1058CF1B-879E-4B5B-8DBD-350EA2556F91}" dt="2024-06-05T22:06:44.228" v="3351"/>
          <ac:spMkLst>
            <pc:docMk/>
            <pc:sldMk cId="1910482657" sldId="301"/>
            <ac:spMk id="15" creationId="{FA68D0C6-8CC2-07BE-DC36-52DEAB543CC6}"/>
          </ac:spMkLst>
        </pc:spChg>
        <pc:spChg chg="add mod">
          <ac:chgData name="Danny Boone" userId="1351d315c21e3c97" providerId="LiveId" clId="{1058CF1B-879E-4B5B-8DBD-350EA2556F91}" dt="2024-06-05T22:06:44.228" v="3351"/>
          <ac:spMkLst>
            <pc:docMk/>
            <pc:sldMk cId="1910482657" sldId="301"/>
            <ac:spMk id="16" creationId="{8D532D1B-07F2-FB97-812F-004744F4D35E}"/>
          </ac:spMkLst>
        </pc:spChg>
        <pc:spChg chg="mod">
          <ac:chgData name="Danny Boone" userId="1351d315c21e3c97" providerId="LiveId" clId="{1058CF1B-879E-4B5B-8DBD-350EA2556F91}" dt="2024-06-05T22:06:44.228" v="3351"/>
          <ac:spMkLst>
            <pc:docMk/>
            <pc:sldMk cId="1910482657" sldId="301"/>
            <ac:spMk id="24" creationId="{90B564A5-7635-BBAA-7C57-45B9B76A9869}"/>
          </ac:spMkLst>
        </pc:spChg>
        <pc:spChg chg="mod">
          <ac:chgData name="Danny Boone" userId="1351d315c21e3c97" providerId="LiveId" clId="{1058CF1B-879E-4B5B-8DBD-350EA2556F91}" dt="2024-06-05T22:06:44.228" v="3351"/>
          <ac:spMkLst>
            <pc:docMk/>
            <pc:sldMk cId="1910482657" sldId="301"/>
            <ac:spMk id="25" creationId="{A5526381-E135-4CED-CBCE-DB8B1EDB0E47}"/>
          </ac:spMkLst>
        </pc:spChg>
        <pc:spChg chg="mod">
          <ac:chgData name="Danny Boone" userId="1351d315c21e3c97" providerId="LiveId" clId="{1058CF1B-879E-4B5B-8DBD-350EA2556F91}" dt="2024-06-05T22:06:44.228" v="3351"/>
          <ac:spMkLst>
            <pc:docMk/>
            <pc:sldMk cId="1910482657" sldId="301"/>
            <ac:spMk id="27" creationId="{4C7F2210-96EB-7B2A-12FE-C1FA6B7711ED}"/>
          </ac:spMkLst>
        </pc:spChg>
        <pc:spChg chg="mod">
          <ac:chgData name="Danny Boone" userId="1351d315c21e3c97" providerId="LiveId" clId="{1058CF1B-879E-4B5B-8DBD-350EA2556F91}" dt="2024-06-05T22:06:44.228" v="3351"/>
          <ac:spMkLst>
            <pc:docMk/>
            <pc:sldMk cId="1910482657" sldId="301"/>
            <ac:spMk id="28" creationId="{013F70C9-A27C-BE56-C1B5-5C38BB8276CD}"/>
          </ac:spMkLst>
        </pc:spChg>
        <pc:spChg chg="mod">
          <ac:chgData name="Danny Boone" userId="1351d315c21e3c97" providerId="LiveId" clId="{1058CF1B-879E-4B5B-8DBD-350EA2556F91}" dt="2024-06-05T22:06:44.228" v="3351"/>
          <ac:spMkLst>
            <pc:docMk/>
            <pc:sldMk cId="1910482657" sldId="301"/>
            <ac:spMk id="30" creationId="{6C87DC99-DFB9-5387-387A-28F68A3E9974}"/>
          </ac:spMkLst>
        </pc:spChg>
        <pc:spChg chg="mod">
          <ac:chgData name="Danny Boone" userId="1351d315c21e3c97" providerId="LiveId" clId="{1058CF1B-879E-4B5B-8DBD-350EA2556F91}" dt="2024-06-05T22:06:44.228" v="3351"/>
          <ac:spMkLst>
            <pc:docMk/>
            <pc:sldMk cId="1910482657" sldId="301"/>
            <ac:spMk id="31" creationId="{476DA4BB-BD2A-C479-31EB-B80A19827D17}"/>
          </ac:spMkLst>
        </pc:spChg>
        <pc:spChg chg="mod">
          <ac:chgData name="Danny Boone" userId="1351d315c21e3c97" providerId="LiveId" clId="{1058CF1B-879E-4B5B-8DBD-350EA2556F91}" dt="2024-06-05T22:06:44.228" v="3351"/>
          <ac:spMkLst>
            <pc:docMk/>
            <pc:sldMk cId="1910482657" sldId="301"/>
            <ac:spMk id="33" creationId="{122D1860-725D-FD6C-23BC-80811BD49533}"/>
          </ac:spMkLst>
        </pc:spChg>
        <pc:spChg chg="mod">
          <ac:chgData name="Danny Boone" userId="1351d315c21e3c97" providerId="LiveId" clId="{1058CF1B-879E-4B5B-8DBD-350EA2556F91}" dt="2024-06-05T22:06:44.228" v="3351"/>
          <ac:spMkLst>
            <pc:docMk/>
            <pc:sldMk cId="1910482657" sldId="301"/>
            <ac:spMk id="34" creationId="{C1EE7F1B-AC8A-C48A-E014-C4C9DBC07F36}"/>
          </ac:spMkLst>
        </pc:spChg>
        <pc:spChg chg="mod">
          <ac:chgData name="Danny Boone" userId="1351d315c21e3c97" providerId="LiveId" clId="{1058CF1B-879E-4B5B-8DBD-350EA2556F91}" dt="2024-06-05T22:06:44.228" v="3351"/>
          <ac:spMkLst>
            <pc:docMk/>
            <pc:sldMk cId="1910482657" sldId="301"/>
            <ac:spMk id="36" creationId="{5573BC0D-68BD-046F-297B-3250FA41ED27}"/>
          </ac:spMkLst>
        </pc:spChg>
        <pc:spChg chg="mod">
          <ac:chgData name="Danny Boone" userId="1351d315c21e3c97" providerId="LiveId" clId="{1058CF1B-879E-4B5B-8DBD-350EA2556F91}" dt="2024-06-05T22:06:44.228" v="3351"/>
          <ac:spMkLst>
            <pc:docMk/>
            <pc:sldMk cId="1910482657" sldId="301"/>
            <ac:spMk id="37" creationId="{EDB85BFE-053E-A2F3-A553-E77BEDEDAB61}"/>
          </ac:spMkLst>
        </pc:spChg>
        <pc:spChg chg="add mod">
          <ac:chgData name="Danny Boone" userId="1351d315c21e3c97" providerId="LiveId" clId="{1058CF1B-879E-4B5B-8DBD-350EA2556F91}" dt="2024-06-05T22:06:44.228" v="3351"/>
          <ac:spMkLst>
            <pc:docMk/>
            <pc:sldMk cId="1910482657" sldId="301"/>
            <ac:spMk id="38" creationId="{2566DC3A-7F10-109A-EA94-6513CB453880}"/>
          </ac:spMkLst>
        </pc:spChg>
        <pc:spChg chg="add mod">
          <ac:chgData name="Danny Boone" userId="1351d315c21e3c97" providerId="LiveId" clId="{1058CF1B-879E-4B5B-8DBD-350EA2556F91}" dt="2024-06-05T22:06:44.228" v="3351"/>
          <ac:spMkLst>
            <pc:docMk/>
            <pc:sldMk cId="1910482657" sldId="301"/>
            <ac:spMk id="39" creationId="{D9A8C831-8AE4-CFCC-25BD-A16B4091C795}"/>
          </ac:spMkLst>
        </pc:spChg>
        <pc:spChg chg="add mod">
          <ac:chgData name="Danny Boone" userId="1351d315c21e3c97" providerId="LiveId" clId="{1058CF1B-879E-4B5B-8DBD-350EA2556F91}" dt="2024-06-05T22:06:44.228" v="3351"/>
          <ac:spMkLst>
            <pc:docMk/>
            <pc:sldMk cId="1910482657" sldId="301"/>
            <ac:spMk id="40" creationId="{B12DFAE8-C533-EF71-EB58-EA2776FD2C12}"/>
          </ac:spMkLst>
        </pc:spChg>
        <pc:spChg chg="add mod">
          <ac:chgData name="Danny Boone" userId="1351d315c21e3c97" providerId="LiveId" clId="{1058CF1B-879E-4B5B-8DBD-350EA2556F91}" dt="2024-06-05T22:06:44.228" v="3351"/>
          <ac:spMkLst>
            <pc:docMk/>
            <pc:sldMk cId="1910482657" sldId="301"/>
            <ac:spMk id="41" creationId="{9A0B1F4D-33EB-72DE-0F17-1858E6853DFA}"/>
          </ac:spMkLst>
        </pc:spChg>
        <pc:spChg chg="add mod">
          <ac:chgData name="Danny Boone" userId="1351d315c21e3c97" providerId="LiveId" clId="{1058CF1B-879E-4B5B-8DBD-350EA2556F91}" dt="2024-06-05T22:06:44.228" v="3351"/>
          <ac:spMkLst>
            <pc:docMk/>
            <pc:sldMk cId="1910482657" sldId="301"/>
            <ac:spMk id="42" creationId="{A9723C55-1988-4E15-51DC-DE2C532BBACA}"/>
          </ac:spMkLst>
        </pc:spChg>
        <pc:spChg chg="add mod">
          <ac:chgData name="Danny Boone" userId="1351d315c21e3c97" providerId="LiveId" clId="{1058CF1B-879E-4B5B-8DBD-350EA2556F91}" dt="2024-06-05T22:06:44.228" v="3351"/>
          <ac:spMkLst>
            <pc:docMk/>
            <pc:sldMk cId="1910482657" sldId="301"/>
            <ac:spMk id="43" creationId="{DA5EDA91-CA72-7950-9249-088DFFAE8470}"/>
          </ac:spMkLst>
        </pc:spChg>
        <pc:spChg chg="add mod">
          <ac:chgData name="Danny Boone" userId="1351d315c21e3c97" providerId="LiveId" clId="{1058CF1B-879E-4B5B-8DBD-350EA2556F91}" dt="2024-06-05T22:10:55.302" v="3358"/>
          <ac:spMkLst>
            <pc:docMk/>
            <pc:sldMk cId="1910482657" sldId="301"/>
            <ac:spMk id="53" creationId="{B46F5C5A-81A5-CBCB-BD73-3B2685294B90}"/>
          </ac:spMkLst>
        </pc:spChg>
        <pc:spChg chg="add mod">
          <ac:chgData name="Danny Boone" userId="1351d315c21e3c97" providerId="LiveId" clId="{1058CF1B-879E-4B5B-8DBD-350EA2556F91}" dt="2024-06-05T22:10:55.302" v="3358"/>
          <ac:spMkLst>
            <pc:docMk/>
            <pc:sldMk cId="1910482657" sldId="301"/>
            <ac:spMk id="54" creationId="{8AA27058-E476-44BB-021D-6134E88D16B8}"/>
          </ac:spMkLst>
        </pc:spChg>
        <pc:spChg chg="add mod">
          <ac:chgData name="Danny Boone" userId="1351d315c21e3c97" providerId="LiveId" clId="{1058CF1B-879E-4B5B-8DBD-350EA2556F91}" dt="2024-06-05T22:10:55.302" v="3358"/>
          <ac:spMkLst>
            <pc:docMk/>
            <pc:sldMk cId="1910482657" sldId="301"/>
            <ac:spMk id="55" creationId="{2825FDCD-33CA-F289-814A-A45348B1C2CC}"/>
          </ac:spMkLst>
        </pc:spChg>
        <pc:spChg chg="add mod">
          <ac:chgData name="Danny Boone" userId="1351d315c21e3c97" providerId="LiveId" clId="{1058CF1B-879E-4B5B-8DBD-350EA2556F91}" dt="2024-06-05T22:10:55.302" v="3358"/>
          <ac:spMkLst>
            <pc:docMk/>
            <pc:sldMk cId="1910482657" sldId="301"/>
            <ac:spMk id="56" creationId="{C73DE6C0-B69A-5AB9-F440-F8B3741106D2}"/>
          </ac:spMkLst>
        </pc:spChg>
        <pc:spChg chg="add mod">
          <ac:chgData name="Danny Boone" userId="1351d315c21e3c97" providerId="LiveId" clId="{1058CF1B-879E-4B5B-8DBD-350EA2556F91}" dt="2024-06-05T22:10:55.302" v="3358"/>
          <ac:spMkLst>
            <pc:docMk/>
            <pc:sldMk cId="1910482657" sldId="301"/>
            <ac:spMk id="57" creationId="{4AB0FE15-6094-77B6-6B71-3A94308401AF}"/>
          </ac:spMkLst>
        </pc:spChg>
        <pc:spChg chg="add mod">
          <ac:chgData name="Danny Boone" userId="1351d315c21e3c97" providerId="LiveId" clId="{1058CF1B-879E-4B5B-8DBD-350EA2556F91}" dt="2024-06-05T22:10:55.302" v="3358"/>
          <ac:spMkLst>
            <pc:docMk/>
            <pc:sldMk cId="1910482657" sldId="301"/>
            <ac:spMk id="58" creationId="{72BA4A67-00B1-0D38-F1B7-76B7AA94495A}"/>
          </ac:spMkLst>
        </pc:spChg>
        <pc:spChg chg="add mod">
          <ac:chgData name="Danny Boone" userId="1351d315c21e3c97" providerId="LiveId" clId="{1058CF1B-879E-4B5B-8DBD-350EA2556F91}" dt="2024-06-05T22:10:55.302" v="3358"/>
          <ac:spMkLst>
            <pc:docMk/>
            <pc:sldMk cId="1910482657" sldId="301"/>
            <ac:spMk id="59" creationId="{78BE9BA5-62D0-A3F1-C442-5ED957DC848D}"/>
          </ac:spMkLst>
        </pc:spChg>
        <pc:spChg chg="add mod">
          <ac:chgData name="Danny Boone" userId="1351d315c21e3c97" providerId="LiveId" clId="{1058CF1B-879E-4B5B-8DBD-350EA2556F91}" dt="2024-06-05T22:10:55.302" v="3358"/>
          <ac:spMkLst>
            <pc:docMk/>
            <pc:sldMk cId="1910482657" sldId="301"/>
            <ac:spMk id="60" creationId="{5920DBF6-61AE-0FD2-1035-C4DCB9804864}"/>
          </ac:spMkLst>
        </pc:spChg>
        <pc:spChg chg="add mod">
          <ac:chgData name="Danny Boone" userId="1351d315c21e3c97" providerId="LiveId" clId="{1058CF1B-879E-4B5B-8DBD-350EA2556F91}" dt="2024-06-05T22:10:55.302" v="3358"/>
          <ac:spMkLst>
            <pc:docMk/>
            <pc:sldMk cId="1910482657" sldId="301"/>
            <ac:spMk id="61" creationId="{734964EE-423C-42E8-DE39-F281928FCC5C}"/>
          </ac:spMkLst>
        </pc:spChg>
        <pc:spChg chg="mod">
          <ac:chgData name="Danny Boone" userId="1351d315c21e3c97" providerId="LiveId" clId="{1058CF1B-879E-4B5B-8DBD-350EA2556F91}" dt="2024-06-05T22:10:55.302" v="3358"/>
          <ac:spMkLst>
            <pc:docMk/>
            <pc:sldMk cId="1910482657" sldId="301"/>
            <ac:spMk id="63" creationId="{0AEB2D8B-5E78-1128-B4A7-AD40BB3E3B89}"/>
          </ac:spMkLst>
        </pc:spChg>
        <pc:spChg chg="mod">
          <ac:chgData name="Danny Boone" userId="1351d315c21e3c97" providerId="LiveId" clId="{1058CF1B-879E-4B5B-8DBD-350EA2556F91}" dt="2024-06-05T22:10:55.302" v="3358"/>
          <ac:spMkLst>
            <pc:docMk/>
            <pc:sldMk cId="1910482657" sldId="301"/>
            <ac:spMk id="128" creationId="{52F31C03-61DB-4D69-84B4-33523FB8D6BF}"/>
          </ac:spMkLst>
        </pc:spChg>
        <pc:spChg chg="add mod">
          <ac:chgData name="Danny Boone" userId="1351d315c21e3c97" providerId="LiveId" clId="{1058CF1B-879E-4B5B-8DBD-350EA2556F91}" dt="2024-06-05T22:10:55.302" v="3358"/>
          <ac:spMkLst>
            <pc:docMk/>
            <pc:sldMk cId="1910482657" sldId="301"/>
            <ac:spMk id="129" creationId="{9C37EA20-ABE9-70AF-9B86-67B9AB69D9D5}"/>
          </ac:spMkLst>
        </pc:spChg>
        <pc:spChg chg="add mod">
          <ac:chgData name="Danny Boone" userId="1351d315c21e3c97" providerId="LiveId" clId="{1058CF1B-879E-4B5B-8DBD-350EA2556F91}" dt="2024-06-05T22:10:55.302" v="3358"/>
          <ac:spMkLst>
            <pc:docMk/>
            <pc:sldMk cId="1910482657" sldId="301"/>
            <ac:spMk id="130" creationId="{8EFFCE77-4312-957E-E102-33DEC497A545}"/>
          </ac:spMkLst>
        </pc:spChg>
        <pc:spChg chg="add mod">
          <ac:chgData name="Danny Boone" userId="1351d315c21e3c97" providerId="LiveId" clId="{1058CF1B-879E-4B5B-8DBD-350EA2556F91}" dt="2024-06-05T22:10:55.302" v="3358"/>
          <ac:spMkLst>
            <pc:docMk/>
            <pc:sldMk cId="1910482657" sldId="301"/>
            <ac:spMk id="131" creationId="{8AD13412-EF72-CE22-5429-6026E5ADBAFD}"/>
          </ac:spMkLst>
        </pc:spChg>
        <pc:spChg chg="mod">
          <ac:chgData name="Danny Boone" userId="1351d315c21e3c97" providerId="LiveId" clId="{1058CF1B-879E-4B5B-8DBD-350EA2556F91}" dt="2024-06-05T22:10:55.302" v="3358"/>
          <ac:spMkLst>
            <pc:docMk/>
            <pc:sldMk cId="1910482657" sldId="301"/>
            <ac:spMk id="139" creationId="{855490DC-6D1C-AED5-C9FF-07BBCF77F4CD}"/>
          </ac:spMkLst>
        </pc:spChg>
        <pc:spChg chg="mod">
          <ac:chgData name="Danny Boone" userId="1351d315c21e3c97" providerId="LiveId" clId="{1058CF1B-879E-4B5B-8DBD-350EA2556F91}" dt="2024-06-05T22:10:55.302" v="3358"/>
          <ac:spMkLst>
            <pc:docMk/>
            <pc:sldMk cId="1910482657" sldId="301"/>
            <ac:spMk id="140" creationId="{C21141E8-195B-787B-DBED-03373401EE76}"/>
          </ac:spMkLst>
        </pc:spChg>
        <pc:spChg chg="mod">
          <ac:chgData name="Danny Boone" userId="1351d315c21e3c97" providerId="LiveId" clId="{1058CF1B-879E-4B5B-8DBD-350EA2556F91}" dt="2024-06-05T22:10:55.302" v="3358"/>
          <ac:spMkLst>
            <pc:docMk/>
            <pc:sldMk cId="1910482657" sldId="301"/>
            <ac:spMk id="142" creationId="{7AF2AA28-38D9-0094-5324-02A31319CBD7}"/>
          </ac:spMkLst>
        </pc:spChg>
        <pc:spChg chg="mod">
          <ac:chgData name="Danny Boone" userId="1351d315c21e3c97" providerId="LiveId" clId="{1058CF1B-879E-4B5B-8DBD-350EA2556F91}" dt="2024-06-05T22:10:55.302" v="3358"/>
          <ac:spMkLst>
            <pc:docMk/>
            <pc:sldMk cId="1910482657" sldId="301"/>
            <ac:spMk id="143" creationId="{6494A1BA-FDBC-DB0F-A093-2B409845C742}"/>
          </ac:spMkLst>
        </pc:spChg>
        <pc:spChg chg="mod">
          <ac:chgData name="Danny Boone" userId="1351d315c21e3c97" providerId="LiveId" clId="{1058CF1B-879E-4B5B-8DBD-350EA2556F91}" dt="2024-06-05T22:10:55.302" v="3358"/>
          <ac:spMkLst>
            <pc:docMk/>
            <pc:sldMk cId="1910482657" sldId="301"/>
            <ac:spMk id="145" creationId="{7F7FBDBB-4AD0-B856-81C5-8D2B0CEBCE8E}"/>
          </ac:spMkLst>
        </pc:spChg>
        <pc:spChg chg="mod">
          <ac:chgData name="Danny Boone" userId="1351d315c21e3c97" providerId="LiveId" clId="{1058CF1B-879E-4B5B-8DBD-350EA2556F91}" dt="2024-06-05T22:10:55.302" v="3358"/>
          <ac:spMkLst>
            <pc:docMk/>
            <pc:sldMk cId="1910482657" sldId="301"/>
            <ac:spMk id="146" creationId="{33C57DB3-9862-0868-4930-FE28D749F5C4}"/>
          </ac:spMkLst>
        </pc:spChg>
        <pc:spChg chg="mod">
          <ac:chgData name="Danny Boone" userId="1351d315c21e3c97" providerId="LiveId" clId="{1058CF1B-879E-4B5B-8DBD-350EA2556F91}" dt="2024-06-05T22:10:55.302" v="3358"/>
          <ac:spMkLst>
            <pc:docMk/>
            <pc:sldMk cId="1910482657" sldId="301"/>
            <ac:spMk id="148" creationId="{C365C0A6-CBF0-B671-BF54-F457DB604663}"/>
          </ac:spMkLst>
        </pc:spChg>
        <pc:spChg chg="mod">
          <ac:chgData name="Danny Boone" userId="1351d315c21e3c97" providerId="LiveId" clId="{1058CF1B-879E-4B5B-8DBD-350EA2556F91}" dt="2024-06-05T22:10:55.302" v="3358"/>
          <ac:spMkLst>
            <pc:docMk/>
            <pc:sldMk cId="1910482657" sldId="301"/>
            <ac:spMk id="149" creationId="{6D30422A-6531-1B25-22B1-A2BB224FDC4C}"/>
          </ac:spMkLst>
        </pc:spChg>
        <pc:spChg chg="mod">
          <ac:chgData name="Danny Boone" userId="1351d315c21e3c97" providerId="LiveId" clId="{1058CF1B-879E-4B5B-8DBD-350EA2556F91}" dt="2024-06-05T22:10:55.302" v="3358"/>
          <ac:spMkLst>
            <pc:docMk/>
            <pc:sldMk cId="1910482657" sldId="301"/>
            <ac:spMk id="151" creationId="{D0ED04F4-3D5B-BA52-0C54-F13CB03F7BDD}"/>
          </ac:spMkLst>
        </pc:spChg>
        <pc:spChg chg="mod">
          <ac:chgData name="Danny Boone" userId="1351d315c21e3c97" providerId="LiveId" clId="{1058CF1B-879E-4B5B-8DBD-350EA2556F91}" dt="2024-06-05T22:10:55.302" v="3358"/>
          <ac:spMkLst>
            <pc:docMk/>
            <pc:sldMk cId="1910482657" sldId="301"/>
            <ac:spMk id="152" creationId="{ABC5DBF1-BBEE-A116-5EB0-5AAD1DCCCEE0}"/>
          </ac:spMkLst>
        </pc:spChg>
        <pc:spChg chg="add mod">
          <ac:chgData name="Danny Boone" userId="1351d315c21e3c97" providerId="LiveId" clId="{1058CF1B-879E-4B5B-8DBD-350EA2556F91}" dt="2024-06-05T22:10:55.302" v="3358"/>
          <ac:spMkLst>
            <pc:docMk/>
            <pc:sldMk cId="1910482657" sldId="301"/>
            <ac:spMk id="153" creationId="{ADAD40E6-035D-45D5-FB9B-1B2455A24674}"/>
          </ac:spMkLst>
        </pc:spChg>
        <pc:spChg chg="add mod">
          <ac:chgData name="Danny Boone" userId="1351d315c21e3c97" providerId="LiveId" clId="{1058CF1B-879E-4B5B-8DBD-350EA2556F91}" dt="2024-06-05T22:10:55.302" v="3358"/>
          <ac:spMkLst>
            <pc:docMk/>
            <pc:sldMk cId="1910482657" sldId="301"/>
            <ac:spMk id="154" creationId="{F95B9B5B-07FC-49F9-C062-0D3DF7458D2E}"/>
          </ac:spMkLst>
        </pc:spChg>
        <pc:spChg chg="add mod">
          <ac:chgData name="Danny Boone" userId="1351d315c21e3c97" providerId="LiveId" clId="{1058CF1B-879E-4B5B-8DBD-350EA2556F91}" dt="2024-06-05T22:10:55.302" v="3358"/>
          <ac:spMkLst>
            <pc:docMk/>
            <pc:sldMk cId="1910482657" sldId="301"/>
            <ac:spMk id="155" creationId="{2EF8250C-BA91-A959-A434-370A7A47DC88}"/>
          </ac:spMkLst>
        </pc:spChg>
        <pc:spChg chg="add mod">
          <ac:chgData name="Danny Boone" userId="1351d315c21e3c97" providerId="LiveId" clId="{1058CF1B-879E-4B5B-8DBD-350EA2556F91}" dt="2024-06-05T22:10:55.302" v="3358"/>
          <ac:spMkLst>
            <pc:docMk/>
            <pc:sldMk cId="1910482657" sldId="301"/>
            <ac:spMk id="156" creationId="{F5B32468-E44B-6283-4206-862260A78949}"/>
          </ac:spMkLst>
        </pc:spChg>
        <pc:spChg chg="add mod">
          <ac:chgData name="Danny Boone" userId="1351d315c21e3c97" providerId="LiveId" clId="{1058CF1B-879E-4B5B-8DBD-350EA2556F91}" dt="2024-06-05T22:10:55.302" v="3358"/>
          <ac:spMkLst>
            <pc:docMk/>
            <pc:sldMk cId="1910482657" sldId="301"/>
            <ac:spMk id="157" creationId="{C2CF2E3E-FE8C-AD20-9B43-F222763AAA16}"/>
          </ac:spMkLst>
        </pc:spChg>
        <pc:spChg chg="add mod">
          <ac:chgData name="Danny Boone" userId="1351d315c21e3c97" providerId="LiveId" clId="{1058CF1B-879E-4B5B-8DBD-350EA2556F91}" dt="2024-06-05T22:10:55.302" v="3358"/>
          <ac:spMkLst>
            <pc:docMk/>
            <pc:sldMk cId="1910482657" sldId="301"/>
            <ac:spMk id="158" creationId="{1322E1E6-430E-1F99-931D-BD23122BF4AE}"/>
          </ac:spMkLst>
        </pc:spChg>
        <pc:grpChg chg="add mod">
          <ac:chgData name="Danny Boone" userId="1351d315c21e3c97" providerId="LiveId" clId="{1058CF1B-879E-4B5B-8DBD-350EA2556F91}" dt="2024-06-05T22:06:44.228" v="3351"/>
          <ac:grpSpMkLst>
            <pc:docMk/>
            <pc:sldMk cId="1910482657" sldId="301"/>
            <ac:grpSpMk id="11" creationId="{783F67BE-4D71-C12E-FCC9-5943BC1DBE88}"/>
          </ac:grpSpMkLst>
        </pc:grpChg>
        <pc:grpChg chg="add mod">
          <ac:chgData name="Danny Boone" userId="1351d315c21e3c97" providerId="LiveId" clId="{1058CF1B-879E-4B5B-8DBD-350EA2556F91}" dt="2024-06-05T22:06:44.228" v="3351"/>
          <ac:grpSpMkLst>
            <pc:docMk/>
            <pc:sldMk cId="1910482657" sldId="301"/>
            <ac:grpSpMk id="23" creationId="{A57E84BC-8348-B7BD-0AA3-8B4896A80955}"/>
          </ac:grpSpMkLst>
        </pc:grpChg>
        <pc:grpChg chg="add mod">
          <ac:chgData name="Danny Boone" userId="1351d315c21e3c97" providerId="LiveId" clId="{1058CF1B-879E-4B5B-8DBD-350EA2556F91}" dt="2024-06-05T22:06:44.228" v="3351"/>
          <ac:grpSpMkLst>
            <pc:docMk/>
            <pc:sldMk cId="1910482657" sldId="301"/>
            <ac:grpSpMk id="26" creationId="{50FEAC20-1D88-5F0A-EC04-A3BEA353EFB3}"/>
          </ac:grpSpMkLst>
        </pc:grpChg>
        <pc:grpChg chg="add mod">
          <ac:chgData name="Danny Boone" userId="1351d315c21e3c97" providerId="LiveId" clId="{1058CF1B-879E-4B5B-8DBD-350EA2556F91}" dt="2024-06-05T22:06:44.228" v="3351"/>
          <ac:grpSpMkLst>
            <pc:docMk/>
            <pc:sldMk cId="1910482657" sldId="301"/>
            <ac:grpSpMk id="29" creationId="{84FD7BAF-CB5D-27E5-6C4E-B017481AFBA4}"/>
          </ac:grpSpMkLst>
        </pc:grpChg>
        <pc:grpChg chg="add mod">
          <ac:chgData name="Danny Boone" userId="1351d315c21e3c97" providerId="LiveId" clId="{1058CF1B-879E-4B5B-8DBD-350EA2556F91}" dt="2024-06-05T22:06:44.228" v="3351"/>
          <ac:grpSpMkLst>
            <pc:docMk/>
            <pc:sldMk cId="1910482657" sldId="301"/>
            <ac:grpSpMk id="32" creationId="{B90F8511-6A11-F33F-4933-5F57ED76EA9B}"/>
          </ac:grpSpMkLst>
        </pc:grpChg>
        <pc:grpChg chg="add mod">
          <ac:chgData name="Danny Boone" userId="1351d315c21e3c97" providerId="LiveId" clId="{1058CF1B-879E-4B5B-8DBD-350EA2556F91}" dt="2024-06-05T22:06:44.228" v="3351"/>
          <ac:grpSpMkLst>
            <pc:docMk/>
            <pc:sldMk cId="1910482657" sldId="301"/>
            <ac:grpSpMk id="35" creationId="{6E56C143-C41D-BC12-0647-EF6D9C49D072}"/>
          </ac:grpSpMkLst>
        </pc:grpChg>
        <pc:grpChg chg="add mod">
          <ac:chgData name="Danny Boone" userId="1351d315c21e3c97" providerId="LiveId" clId="{1058CF1B-879E-4B5B-8DBD-350EA2556F91}" dt="2024-06-05T22:10:55.302" v="3358"/>
          <ac:grpSpMkLst>
            <pc:docMk/>
            <pc:sldMk cId="1910482657" sldId="301"/>
            <ac:grpSpMk id="62" creationId="{EF69782C-022B-D14F-B44E-94F447DD59D5}"/>
          </ac:grpSpMkLst>
        </pc:grpChg>
        <pc:grpChg chg="add mod">
          <ac:chgData name="Danny Boone" userId="1351d315c21e3c97" providerId="LiveId" clId="{1058CF1B-879E-4B5B-8DBD-350EA2556F91}" dt="2024-06-05T22:10:55.302" v="3358"/>
          <ac:grpSpMkLst>
            <pc:docMk/>
            <pc:sldMk cId="1910482657" sldId="301"/>
            <ac:grpSpMk id="138" creationId="{1FDF9C85-6E9F-0632-A095-2C82B8F426FD}"/>
          </ac:grpSpMkLst>
        </pc:grpChg>
        <pc:grpChg chg="add mod">
          <ac:chgData name="Danny Boone" userId="1351d315c21e3c97" providerId="LiveId" clId="{1058CF1B-879E-4B5B-8DBD-350EA2556F91}" dt="2024-06-05T22:10:55.302" v="3358"/>
          <ac:grpSpMkLst>
            <pc:docMk/>
            <pc:sldMk cId="1910482657" sldId="301"/>
            <ac:grpSpMk id="141" creationId="{A33A679E-00CA-DFCF-EE65-62FB9814CE7F}"/>
          </ac:grpSpMkLst>
        </pc:grpChg>
        <pc:grpChg chg="add mod">
          <ac:chgData name="Danny Boone" userId="1351d315c21e3c97" providerId="LiveId" clId="{1058CF1B-879E-4B5B-8DBD-350EA2556F91}" dt="2024-06-05T22:10:55.302" v="3358"/>
          <ac:grpSpMkLst>
            <pc:docMk/>
            <pc:sldMk cId="1910482657" sldId="301"/>
            <ac:grpSpMk id="144" creationId="{8C8B4936-3AF9-9863-B0BD-D13981D94283}"/>
          </ac:grpSpMkLst>
        </pc:grpChg>
        <pc:grpChg chg="add mod">
          <ac:chgData name="Danny Boone" userId="1351d315c21e3c97" providerId="LiveId" clId="{1058CF1B-879E-4B5B-8DBD-350EA2556F91}" dt="2024-06-05T22:10:55.302" v="3358"/>
          <ac:grpSpMkLst>
            <pc:docMk/>
            <pc:sldMk cId="1910482657" sldId="301"/>
            <ac:grpSpMk id="147" creationId="{18270390-4AC0-8B92-6C6C-31E8234A358B}"/>
          </ac:grpSpMkLst>
        </pc:grpChg>
        <pc:grpChg chg="add mod">
          <ac:chgData name="Danny Boone" userId="1351d315c21e3c97" providerId="LiveId" clId="{1058CF1B-879E-4B5B-8DBD-350EA2556F91}" dt="2024-06-05T22:10:55.302" v="3358"/>
          <ac:grpSpMkLst>
            <pc:docMk/>
            <pc:sldMk cId="1910482657" sldId="301"/>
            <ac:grpSpMk id="150" creationId="{5DFDFB90-5456-F51C-CEE8-8A18B3ABBC73}"/>
          </ac:grpSpMkLst>
        </pc:grpChg>
        <pc:picChg chg="add mod">
          <ac:chgData name="Danny Boone" userId="1351d315c21e3c97" providerId="LiveId" clId="{1058CF1B-879E-4B5B-8DBD-350EA2556F91}" dt="2024-06-05T22:06:44.228" v="3351"/>
          <ac:picMkLst>
            <pc:docMk/>
            <pc:sldMk cId="1910482657" sldId="301"/>
            <ac:picMk id="44" creationId="{858DBA4B-78B4-891A-3A9C-19D01214D612}"/>
          </ac:picMkLst>
        </pc:picChg>
        <pc:picChg chg="add mod">
          <ac:chgData name="Danny Boone" userId="1351d315c21e3c97" providerId="LiveId" clId="{1058CF1B-879E-4B5B-8DBD-350EA2556F91}" dt="2024-06-05T22:06:44.228" v="3351"/>
          <ac:picMkLst>
            <pc:docMk/>
            <pc:sldMk cId="1910482657" sldId="301"/>
            <ac:picMk id="45" creationId="{BF3FC282-5E16-6214-FA14-440B7479E5F7}"/>
          </ac:picMkLst>
        </pc:picChg>
        <pc:picChg chg="add mod">
          <ac:chgData name="Danny Boone" userId="1351d315c21e3c97" providerId="LiveId" clId="{1058CF1B-879E-4B5B-8DBD-350EA2556F91}" dt="2024-06-05T22:06:44.228" v="3351"/>
          <ac:picMkLst>
            <pc:docMk/>
            <pc:sldMk cId="1910482657" sldId="301"/>
            <ac:picMk id="46" creationId="{0ABC543D-117E-3AE4-19CB-48525712FEB0}"/>
          </ac:picMkLst>
        </pc:picChg>
        <pc:picChg chg="add mod">
          <ac:chgData name="Danny Boone" userId="1351d315c21e3c97" providerId="LiveId" clId="{1058CF1B-879E-4B5B-8DBD-350EA2556F91}" dt="2024-06-05T22:06:44.228" v="3351"/>
          <ac:picMkLst>
            <pc:docMk/>
            <pc:sldMk cId="1910482657" sldId="301"/>
            <ac:picMk id="47" creationId="{A929093E-94E3-8DD2-2516-42AACB6A626B}"/>
          </ac:picMkLst>
        </pc:picChg>
        <pc:picChg chg="add mod">
          <ac:chgData name="Danny Boone" userId="1351d315c21e3c97" providerId="LiveId" clId="{1058CF1B-879E-4B5B-8DBD-350EA2556F91}" dt="2024-06-05T22:06:44.228" v="3351"/>
          <ac:picMkLst>
            <pc:docMk/>
            <pc:sldMk cId="1910482657" sldId="301"/>
            <ac:picMk id="48" creationId="{D6D50C3C-563D-AA5C-EF02-25E76D318332}"/>
          </ac:picMkLst>
        </pc:picChg>
        <pc:picChg chg="add mod">
          <ac:chgData name="Danny Boone" userId="1351d315c21e3c97" providerId="LiveId" clId="{1058CF1B-879E-4B5B-8DBD-350EA2556F91}" dt="2024-06-05T22:06:44.228" v="3351"/>
          <ac:picMkLst>
            <pc:docMk/>
            <pc:sldMk cId="1910482657" sldId="301"/>
            <ac:picMk id="49" creationId="{B1F8C9EC-C152-4FD4-A0B8-B0DC9D258579}"/>
          </ac:picMkLst>
        </pc:picChg>
        <pc:picChg chg="add mod">
          <ac:chgData name="Danny Boone" userId="1351d315c21e3c97" providerId="LiveId" clId="{1058CF1B-879E-4B5B-8DBD-350EA2556F91}" dt="2024-06-05T22:08:57.879" v="3355" actId="1076"/>
          <ac:picMkLst>
            <pc:docMk/>
            <pc:sldMk cId="1910482657" sldId="301"/>
            <ac:picMk id="50" creationId="{B4D1B4B3-6393-77BE-0C5D-BBC19349A664}"/>
          </ac:picMkLst>
        </pc:picChg>
        <pc:picChg chg="add mod">
          <ac:chgData name="Danny Boone" userId="1351d315c21e3c97" providerId="LiveId" clId="{1058CF1B-879E-4B5B-8DBD-350EA2556F91}" dt="2024-06-05T22:08:54.465" v="3354"/>
          <ac:picMkLst>
            <pc:docMk/>
            <pc:sldMk cId="1910482657" sldId="301"/>
            <ac:picMk id="51" creationId="{DB8F65E9-97C2-B5DD-528B-733C85B68B61}"/>
          </ac:picMkLst>
        </pc:picChg>
        <pc:picChg chg="add del mod">
          <ac:chgData name="Danny Boone" userId="1351d315c21e3c97" providerId="LiveId" clId="{1058CF1B-879E-4B5B-8DBD-350EA2556F91}" dt="2024-06-05T22:10:33.491" v="3357" actId="478"/>
          <ac:picMkLst>
            <pc:docMk/>
            <pc:sldMk cId="1910482657" sldId="301"/>
            <ac:picMk id="52" creationId="{CD7BB2C7-AB6F-DB23-028B-9FC9B9942743}"/>
          </ac:picMkLst>
        </pc:picChg>
        <pc:picChg chg="add mod">
          <ac:chgData name="Danny Boone" userId="1351d315c21e3c97" providerId="LiveId" clId="{1058CF1B-879E-4B5B-8DBD-350EA2556F91}" dt="2024-06-05T22:10:55.302" v="3358"/>
          <ac:picMkLst>
            <pc:docMk/>
            <pc:sldMk cId="1910482657" sldId="301"/>
            <ac:picMk id="159" creationId="{463ABAC9-56C8-5CAE-B3A1-963DCCEC0CC5}"/>
          </ac:picMkLst>
        </pc:picChg>
        <pc:picChg chg="add mod">
          <ac:chgData name="Danny Boone" userId="1351d315c21e3c97" providerId="LiveId" clId="{1058CF1B-879E-4B5B-8DBD-350EA2556F91}" dt="2024-06-05T22:10:55.302" v="3358"/>
          <ac:picMkLst>
            <pc:docMk/>
            <pc:sldMk cId="1910482657" sldId="301"/>
            <ac:picMk id="160" creationId="{30925FED-B3C3-69BF-A921-9513187F91EA}"/>
          </ac:picMkLst>
        </pc:picChg>
        <pc:picChg chg="add mod">
          <ac:chgData name="Danny Boone" userId="1351d315c21e3c97" providerId="LiveId" clId="{1058CF1B-879E-4B5B-8DBD-350EA2556F91}" dt="2024-06-05T22:10:55.302" v="3358"/>
          <ac:picMkLst>
            <pc:docMk/>
            <pc:sldMk cId="1910482657" sldId="301"/>
            <ac:picMk id="161" creationId="{A077D322-138B-39E0-BC83-CA8A29232CD0}"/>
          </ac:picMkLst>
        </pc:picChg>
        <pc:picChg chg="add mod">
          <ac:chgData name="Danny Boone" userId="1351d315c21e3c97" providerId="LiveId" clId="{1058CF1B-879E-4B5B-8DBD-350EA2556F91}" dt="2024-06-05T22:10:55.302" v="3358"/>
          <ac:picMkLst>
            <pc:docMk/>
            <pc:sldMk cId="1910482657" sldId="301"/>
            <ac:picMk id="162" creationId="{ADCA7E7E-A705-3548-25B3-764B8D1E7A79}"/>
          </ac:picMkLst>
        </pc:picChg>
        <pc:picChg chg="add mod">
          <ac:chgData name="Danny Boone" userId="1351d315c21e3c97" providerId="LiveId" clId="{1058CF1B-879E-4B5B-8DBD-350EA2556F91}" dt="2024-06-05T22:10:55.302" v="3358"/>
          <ac:picMkLst>
            <pc:docMk/>
            <pc:sldMk cId="1910482657" sldId="301"/>
            <ac:picMk id="163" creationId="{5DB86546-E680-30B6-737C-24D2610C6123}"/>
          </ac:picMkLst>
        </pc:picChg>
        <pc:picChg chg="add mod">
          <ac:chgData name="Danny Boone" userId="1351d315c21e3c97" providerId="LiveId" clId="{1058CF1B-879E-4B5B-8DBD-350EA2556F91}" dt="2024-06-05T22:10:55.302" v="3358"/>
          <ac:picMkLst>
            <pc:docMk/>
            <pc:sldMk cId="1910482657" sldId="301"/>
            <ac:picMk id="164" creationId="{90ACD73C-934A-BE7B-8606-E082910B311E}"/>
          </ac:picMkLst>
        </pc:picChg>
        <pc:cxnChg chg="add mod">
          <ac:chgData name="Danny Boone" userId="1351d315c21e3c97" providerId="LiveId" clId="{1058CF1B-879E-4B5B-8DBD-350EA2556F91}" dt="2024-06-05T22:06:44.228" v="3351"/>
          <ac:cxnSpMkLst>
            <pc:docMk/>
            <pc:sldMk cId="1910482657" sldId="301"/>
            <ac:cxnSpMk id="17" creationId="{219D3192-7676-A13B-28D1-9C998EE87CAE}"/>
          </ac:cxnSpMkLst>
        </pc:cxnChg>
        <pc:cxnChg chg="add mod">
          <ac:chgData name="Danny Boone" userId="1351d315c21e3c97" providerId="LiveId" clId="{1058CF1B-879E-4B5B-8DBD-350EA2556F91}" dt="2024-06-05T22:06:44.228" v="3351"/>
          <ac:cxnSpMkLst>
            <pc:docMk/>
            <pc:sldMk cId="1910482657" sldId="301"/>
            <ac:cxnSpMk id="18" creationId="{6E075E8A-4BDA-FA03-9E10-3E3D49715A52}"/>
          </ac:cxnSpMkLst>
        </pc:cxnChg>
        <pc:cxnChg chg="add mod">
          <ac:chgData name="Danny Boone" userId="1351d315c21e3c97" providerId="LiveId" clId="{1058CF1B-879E-4B5B-8DBD-350EA2556F91}" dt="2024-06-05T22:06:44.228" v="3351"/>
          <ac:cxnSpMkLst>
            <pc:docMk/>
            <pc:sldMk cId="1910482657" sldId="301"/>
            <ac:cxnSpMk id="19" creationId="{6EB23980-FD5B-04E1-5A9B-0AD9E516EDF7}"/>
          </ac:cxnSpMkLst>
        </pc:cxnChg>
        <pc:cxnChg chg="add mod">
          <ac:chgData name="Danny Boone" userId="1351d315c21e3c97" providerId="LiveId" clId="{1058CF1B-879E-4B5B-8DBD-350EA2556F91}" dt="2024-06-05T22:06:44.228" v="3351"/>
          <ac:cxnSpMkLst>
            <pc:docMk/>
            <pc:sldMk cId="1910482657" sldId="301"/>
            <ac:cxnSpMk id="20" creationId="{044DA597-DA70-B1FB-9C3A-6C10ECC68BC1}"/>
          </ac:cxnSpMkLst>
        </pc:cxnChg>
        <pc:cxnChg chg="add mod">
          <ac:chgData name="Danny Boone" userId="1351d315c21e3c97" providerId="LiveId" clId="{1058CF1B-879E-4B5B-8DBD-350EA2556F91}" dt="2024-06-05T22:06:44.228" v="3351"/>
          <ac:cxnSpMkLst>
            <pc:docMk/>
            <pc:sldMk cId="1910482657" sldId="301"/>
            <ac:cxnSpMk id="21" creationId="{51B7CA27-E270-E978-49F3-9B85821E96CB}"/>
          </ac:cxnSpMkLst>
        </pc:cxnChg>
        <pc:cxnChg chg="add mod">
          <ac:chgData name="Danny Boone" userId="1351d315c21e3c97" providerId="LiveId" clId="{1058CF1B-879E-4B5B-8DBD-350EA2556F91}" dt="2024-06-05T22:06:44.228" v="3351"/>
          <ac:cxnSpMkLst>
            <pc:docMk/>
            <pc:sldMk cId="1910482657" sldId="301"/>
            <ac:cxnSpMk id="22" creationId="{769C69A8-7975-808B-D0BF-169B49D54AD4}"/>
          </ac:cxnSpMkLst>
        </pc:cxnChg>
        <pc:cxnChg chg="add mod">
          <ac:chgData name="Danny Boone" userId="1351d315c21e3c97" providerId="LiveId" clId="{1058CF1B-879E-4B5B-8DBD-350EA2556F91}" dt="2024-06-05T22:10:55.302" v="3358"/>
          <ac:cxnSpMkLst>
            <pc:docMk/>
            <pc:sldMk cId="1910482657" sldId="301"/>
            <ac:cxnSpMk id="132" creationId="{93ABC167-5718-8D73-7439-E492FD3656C9}"/>
          </ac:cxnSpMkLst>
        </pc:cxnChg>
        <pc:cxnChg chg="add mod">
          <ac:chgData name="Danny Boone" userId="1351d315c21e3c97" providerId="LiveId" clId="{1058CF1B-879E-4B5B-8DBD-350EA2556F91}" dt="2024-06-05T22:10:55.302" v="3358"/>
          <ac:cxnSpMkLst>
            <pc:docMk/>
            <pc:sldMk cId="1910482657" sldId="301"/>
            <ac:cxnSpMk id="133" creationId="{7C85B9E6-F8AC-D84C-881B-47D1C103790F}"/>
          </ac:cxnSpMkLst>
        </pc:cxnChg>
        <pc:cxnChg chg="add mod">
          <ac:chgData name="Danny Boone" userId="1351d315c21e3c97" providerId="LiveId" clId="{1058CF1B-879E-4B5B-8DBD-350EA2556F91}" dt="2024-06-05T22:10:55.302" v="3358"/>
          <ac:cxnSpMkLst>
            <pc:docMk/>
            <pc:sldMk cId="1910482657" sldId="301"/>
            <ac:cxnSpMk id="134" creationId="{C37CCF2D-E120-6FE2-EF99-6078C0E79233}"/>
          </ac:cxnSpMkLst>
        </pc:cxnChg>
        <pc:cxnChg chg="add mod">
          <ac:chgData name="Danny Boone" userId="1351d315c21e3c97" providerId="LiveId" clId="{1058CF1B-879E-4B5B-8DBD-350EA2556F91}" dt="2024-06-05T22:10:55.302" v="3358"/>
          <ac:cxnSpMkLst>
            <pc:docMk/>
            <pc:sldMk cId="1910482657" sldId="301"/>
            <ac:cxnSpMk id="135" creationId="{F8A44300-1D55-6DE7-5401-C9EADABC9ADD}"/>
          </ac:cxnSpMkLst>
        </pc:cxnChg>
        <pc:cxnChg chg="add mod">
          <ac:chgData name="Danny Boone" userId="1351d315c21e3c97" providerId="LiveId" clId="{1058CF1B-879E-4B5B-8DBD-350EA2556F91}" dt="2024-06-05T22:10:55.302" v="3358"/>
          <ac:cxnSpMkLst>
            <pc:docMk/>
            <pc:sldMk cId="1910482657" sldId="301"/>
            <ac:cxnSpMk id="136" creationId="{4B7674E4-B26C-02AB-DF97-7C7FF901AB1C}"/>
          </ac:cxnSpMkLst>
        </pc:cxnChg>
        <pc:cxnChg chg="add mod">
          <ac:chgData name="Danny Boone" userId="1351d315c21e3c97" providerId="LiveId" clId="{1058CF1B-879E-4B5B-8DBD-350EA2556F91}" dt="2024-06-05T22:10:55.302" v="3358"/>
          <ac:cxnSpMkLst>
            <pc:docMk/>
            <pc:sldMk cId="1910482657" sldId="301"/>
            <ac:cxnSpMk id="137" creationId="{A99CB1C8-4F6E-8D2C-D97A-3BD4BBE3A735}"/>
          </ac:cxnSpMkLst>
        </pc:cxnChg>
      </pc:sldChg>
      <pc:sldChg chg="ord">
        <pc:chgData name="Danny Boone" userId="1351d315c21e3c97" providerId="LiveId" clId="{1058CF1B-879E-4B5B-8DBD-350EA2556F91}" dt="2024-06-04T22:01:54.007" v="3034"/>
        <pc:sldMkLst>
          <pc:docMk/>
          <pc:sldMk cId="1660981268" sldId="302"/>
        </pc:sldMkLst>
      </pc:sldChg>
      <pc:sldChg chg="addSp delSp modSp mod ord modNotesTx">
        <pc:chgData name="Danny Boone" userId="1351d315c21e3c97" providerId="LiveId" clId="{1058CF1B-879E-4B5B-8DBD-350EA2556F91}" dt="2024-06-06T02:57:27.684" v="3877" actId="1076"/>
        <pc:sldMkLst>
          <pc:docMk/>
          <pc:sldMk cId="4201245983" sldId="303"/>
        </pc:sldMkLst>
        <pc:spChg chg="del">
          <ac:chgData name="Danny Boone" userId="1351d315c21e3c97" providerId="LiveId" clId="{1058CF1B-879E-4B5B-8DBD-350EA2556F91}" dt="2024-06-04T22:07:33.661" v="3235" actId="478"/>
          <ac:spMkLst>
            <pc:docMk/>
            <pc:sldMk cId="4201245983" sldId="303"/>
            <ac:spMk id="3" creationId="{5F0D0E99-C41D-188F-CF66-BD76C438E263}"/>
          </ac:spMkLst>
        </pc:spChg>
        <pc:spChg chg="add del mod">
          <ac:chgData name="Danny Boone" userId="1351d315c21e3c97" providerId="LiveId" clId="{1058CF1B-879E-4B5B-8DBD-350EA2556F91}" dt="2024-06-04T20:03:44.034" v="2003"/>
          <ac:spMkLst>
            <pc:docMk/>
            <pc:sldMk cId="4201245983" sldId="303"/>
            <ac:spMk id="4" creationId="{DE86BF93-4D7C-DB84-A7CD-1AFFF89AC6C9}"/>
          </ac:spMkLst>
        </pc:spChg>
        <pc:spChg chg="add mod">
          <ac:chgData name="Danny Boone" userId="1351d315c21e3c97" providerId="LiveId" clId="{1058CF1B-879E-4B5B-8DBD-350EA2556F91}" dt="2024-06-04T22:05:20.737" v="3115" actId="1076"/>
          <ac:spMkLst>
            <pc:docMk/>
            <pc:sldMk cId="4201245983" sldId="303"/>
            <ac:spMk id="8" creationId="{0288D477-6BFC-3EA1-48AB-2006985EBF1A}"/>
          </ac:spMkLst>
        </pc:spChg>
        <pc:spChg chg="add mod">
          <ac:chgData name="Danny Boone" userId="1351d315c21e3c97" providerId="LiveId" clId="{1058CF1B-879E-4B5B-8DBD-350EA2556F91}" dt="2024-06-04T22:07:44.950" v="3256" actId="1036"/>
          <ac:spMkLst>
            <pc:docMk/>
            <pc:sldMk cId="4201245983" sldId="303"/>
            <ac:spMk id="9" creationId="{AFC3DAB7-A5E4-9762-5000-E1279AE86C6F}"/>
          </ac:spMkLst>
        </pc:spChg>
        <pc:spChg chg="mod">
          <ac:chgData name="Danny Boone" userId="1351d315c21e3c97" providerId="LiveId" clId="{1058CF1B-879E-4B5B-8DBD-350EA2556F91}" dt="2024-06-04T22:07:37.017" v="3245" actId="1035"/>
          <ac:spMkLst>
            <pc:docMk/>
            <pc:sldMk cId="4201245983" sldId="303"/>
            <ac:spMk id="10" creationId="{2ACC26F9-EF67-BFB0-A004-61798CB87912}"/>
          </ac:spMkLst>
        </pc:spChg>
        <pc:spChg chg="mod">
          <ac:chgData name="Danny Boone" userId="1351d315c21e3c97" providerId="LiveId" clId="{1058CF1B-879E-4B5B-8DBD-350EA2556F91}" dt="2024-06-04T22:07:37.017" v="3245" actId="1035"/>
          <ac:spMkLst>
            <pc:docMk/>
            <pc:sldMk cId="4201245983" sldId="303"/>
            <ac:spMk id="11" creationId="{DE651572-A358-1FE3-6DAC-ECBCDFC7160B}"/>
          </ac:spMkLst>
        </pc:spChg>
        <pc:spChg chg="mod">
          <ac:chgData name="Danny Boone" userId="1351d315c21e3c97" providerId="LiveId" clId="{1058CF1B-879E-4B5B-8DBD-350EA2556F91}" dt="2024-06-06T02:57:27.684" v="3877" actId="1076"/>
          <ac:spMkLst>
            <pc:docMk/>
            <pc:sldMk cId="4201245983" sldId="303"/>
            <ac:spMk id="12" creationId="{A87D6BE3-1547-338F-654D-E5F6EE1201C3}"/>
          </ac:spMkLst>
        </pc:spChg>
        <pc:spChg chg="add mod">
          <ac:chgData name="Danny Boone" userId="1351d315c21e3c97" providerId="LiveId" clId="{1058CF1B-879E-4B5B-8DBD-350EA2556F91}" dt="2024-06-04T22:07:44.950" v="3256" actId="1036"/>
          <ac:spMkLst>
            <pc:docMk/>
            <pc:sldMk cId="4201245983" sldId="303"/>
            <ac:spMk id="14" creationId="{B2B7CE7C-7CED-79AD-DC81-71607303BF40}"/>
          </ac:spMkLst>
        </pc:spChg>
        <pc:spChg chg="mod">
          <ac:chgData name="Danny Boone" userId="1351d315c21e3c97" providerId="LiveId" clId="{1058CF1B-879E-4B5B-8DBD-350EA2556F91}" dt="2024-06-06T02:57:26.719" v="3875" actId="1076"/>
          <ac:spMkLst>
            <pc:docMk/>
            <pc:sldMk cId="4201245983" sldId="303"/>
            <ac:spMk id="16" creationId="{E2D067E5-B1E8-096E-3C6E-B1595D3E3B31}"/>
          </ac:spMkLst>
        </pc:spChg>
        <pc:spChg chg="mod">
          <ac:chgData name="Danny Boone" userId="1351d315c21e3c97" providerId="LiveId" clId="{1058CF1B-879E-4B5B-8DBD-350EA2556F91}" dt="2024-06-06T02:57:25.774" v="3873" actId="1076"/>
          <ac:spMkLst>
            <pc:docMk/>
            <pc:sldMk cId="4201245983" sldId="303"/>
            <ac:spMk id="17" creationId="{77980974-BBAE-DAD2-E531-480CCE786517}"/>
          </ac:spMkLst>
        </pc:spChg>
        <pc:spChg chg="mod">
          <ac:chgData name="Danny Boone" userId="1351d315c21e3c97" providerId="LiveId" clId="{1058CF1B-879E-4B5B-8DBD-350EA2556F91}" dt="2024-06-04T22:07:37.017" v="3245" actId="1035"/>
          <ac:spMkLst>
            <pc:docMk/>
            <pc:sldMk cId="4201245983" sldId="303"/>
            <ac:spMk id="18" creationId="{29DAAED3-81D8-FA51-329A-C5A489D939E9}"/>
          </ac:spMkLst>
        </pc:spChg>
        <pc:spChg chg="add del mod">
          <ac:chgData name="Danny Boone" userId="1351d315c21e3c97" providerId="LiveId" clId="{1058CF1B-879E-4B5B-8DBD-350EA2556F91}" dt="2024-06-04T22:06:26.775" v="3156" actId="478"/>
          <ac:spMkLst>
            <pc:docMk/>
            <pc:sldMk cId="4201245983" sldId="303"/>
            <ac:spMk id="19" creationId="{0269044D-B2BC-1456-8A1F-E1DA94BFC887}"/>
          </ac:spMkLst>
        </pc:spChg>
        <pc:spChg chg="add del mod">
          <ac:chgData name="Danny Boone" userId="1351d315c21e3c97" providerId="LiveId" clId="{1058CF1B-879E-4B5B-8DBD-350EA2556F91}" dt="2024-06-04T22:06:27.063" v="3159" actId="478"/>
          <ac:spMkLst>
            <pc:docMk/>
            <pc:sldMk cId="4201245983" sldId="303"/>
            <ac:spMk id="20" creationId="{0B9F635C-EC35-7CB2-401E-680963594ADE}"/>
          </ac:spMkLst>
        </pc:spChg>
        <pc:spChg chg="add del mod">
          <ac:chgData name="Danny Boone" userId="1351d315c21e3c97" providerId="LiveId" clId="{1058CF1B-879E-4B5B-8DBD-350EA2556F91}" dt="2024-06-04T22:06:27.343" v="3162" actId="478"/>
          <ac:spMkLst>
            <pc:docMk/>
            <pc:sldMk cId="4201245983" sldId="303"/>
            <ac:spMk id="21" creationId="{24299BBF-B67E-C9BD-3150-9D8C5D84C9D7}"/>
          </ac:spMkLst>
        </pc:spChg>
        <pc:spChg chg="add mod">
          <ac:chgData name="Danny Boone" userId="1351d315c21e3c97" providerId="LiveId" clId="{1058CF1B-879E-4B5B-8DBD-350EA2556F91}" dt="2024-06-04T22:07:44.950" v="3256" actId="1036"/>
          <ac:spMkLst>
            <pc:docMk/>
            <pc:sldMk cId="4201245983" sldId="303"/>
            <ac:spMk id="22" creationId="{90AE4A6E-2FDA-1912-6996-778A449E3EF1}"/>
          </ac:spMkLst>
        </pc:spChg>
        <pc:spChg chg="mod topLvl">
          <ac:chgData name="Danny Boone" userId="1351d315c21e3c97" providerId="LiveId" clId="{1058CF1B-879E-4B5B-8DBD-350EA2556F91}" dt="2024-06-04T22:08:11.134" v="3269" actId="1035"/>
          <ac:spMkLst>
            <pc:docMk/>
            <pc:sldMk cId="4201245983" sldId="303"/>
            <ac:spMk id="28" creationId="{1D5BBA9C-2335-3652-395C-7DE75D4D118F}"/>
          </ac:spMkLst>
        </pc:spChg>
        <pc:spChg chg="add del mod topLvl">
          <ac:chgData name="Danny Boone" userId="1351d315c21e3c97" providerId="LiveId" clId="{1058CF1B-879E-4B5B-8DBD-350EA2556F91}" dt="2024-06-04T22:06:26.143" v="3148" actId="478"/>
          <ac:spMkLst>
            <pc:docMk/>
            <pc:sldMk cId="4201245983" sldId="303"/>
            <ac:spMk id="30" creationId="{47213E24-AEAD-7850-A78F-EDBAAD732D81}"/>
          </ac:spMkLst>
        </pc:spChg>
        <pc:spChg chg="mod">
          <ac:chgData name="Danny Boone" userId="1351d315c21e3c97" providerId="LiveId" clId="{1058CF1B-879E-4B5B-8DBD-350EA2556F91}" dt="2024-06-04T22:08:11.134" v="3269" actId="1035"/>
          <ac:spMkLst>
            <pc:docMk/>
            <pc:sldMk cId="4201245983" sldId="303"/>
            <ac:spMk id="32" creationId="{BE5A39F7-B9AE-7A3A-8B45-2796D8A05878}"/>
          </ac:spMkLst>
        </pc:spChg>
        <pc:spChg chg="mod">
          <ac:chgData name="Danny Boone" userId="1351d315c21e3c97" providerId="LiveId" clId="{1058CF1B-879E-4B5B-8DBD-350EA2556F91}" dt="2024-06-04T22:08:11.134" v="3269" actId="1035"/>
          <ac:spMkLst>
            <pc:docMk/>
            <pc:sldMk cId="4201245983" sldId="303"/>
            <ac:spMk id="33" creationId="{95CFE9F0-E042-AD15-27EA-17888ED6F276}"/>
          </ac:spMkLst>
        </pc:spChg>
        <pc:spChg chg="mod">
          <ac:chgData name="Danny Boone" userId="1351d315c21e3c97" providerId="LiveId" clId="{1058CF1B-879E-4B5B-8DBD-350EA2556F91}" dt="2024-06-04T22:08:11.134" v="3269" actId="1035"/>
          <ac:spMkLst>
            <pc:docMk/>
            <pc:sldMk cId="4201245983" sldId="303"/>
            <ac:spMk id="34" creationId="{B7084D5E-5345-414C-A29F-FC47FC368163}"/>
          </ac:spMkLst>
        </pc:spChg>
        <pc:spChg chg="mod topLvl">
          <ac:chgData name="Danny Boone" userId="1351d315c21e3c97" providerId="LiveId" clId="{1058CF1B-879E-4B5B-8DBD-350EA2556F91}" dt="2024-06-04T22:07:44.950" v="3256" actId="1036"/>
          <ac:spMkLst>
            <pc:docMk/>
            <pc:sldMk cId="4201245983" sldId="303"/>
            <ac:spMk id="42" creationId="{76C899CD-2CDB-CDF6-F626-A18F2C97532D}"/>
          </ac:spMkLst>
        </pc:spChg>
        <pc:spChg chg="add del mod topLvl">
          <ac:chgData name="Danny Boone" userId="1351d315c21e3c97" providerId="LiveId" clId="{1058CF1B-879E-4B5B-8DBD-350EA2556F91}" dt="2024-06-04T22:06:26.500" v="3153" actId="478"/>
          <ac:spMkLst>
            <pc:docMk/>
            <pc:sldMk cId="4201245983" sldId="303"/>
            <ac:spMk id="43" creationId="{507DF429-C4CF-5FC1-1073-0F49ACECE273}"/>
          </ac:spMkLst>
        </pc:spChg>
        <pc:spChg chg="mod topLvl">
          <ac:chgData name="Danny Boone" userId="1351d315c21e3c97" providerId="LiveId" clId="{1058CF1B-879E-4B5B-8DBD-350EA2556F91}" dt="2024-06-04T22:07:44.950" v="3256" actId="1036"/>
          <ac:spMkLst>
            <pc:docMk/>
            <pc:sldMk cId="4201245983" sldId="303"/>
            <ac:spMk id="45" creationId="{F3F52140-FC36-A140-7A8B-584E53EDDC70}"/>
          </ac:spMkLst>
        </pc:spChg>
        <pc:spChg chg="add del mod topLvl">
          <ac:chgData name="Danny Boone" userId="1351d315c21e3c97" providerId="LiveId" clId="{1058CF1B-879E-4B5B-8DBD-350EA2556F91}" dt="2024-06-04T22:06:26.358" v="3151" actId="478"/>
          <ac:spMkLst>
            <pc:docMk/>
            <pc:sldMk cId="4201245983" sldId="303"/>
            <ac:spMk id="46" creationId="{17E06D09-1B84-5CB7-50D3-0A7748782B55}"/>
          </ac:spMkLst>
        </pc:spChg>
        <pc:spChg chg="mod topLvl">
          <ac:chgData name="Danny Boone" userId="1351d315c21e3c97" providerId="LiveId" clId="{1058CF1B-879E-4B5B-8DBD-350EA2556F91}" dt="2024-06-04T22:08:11.134" v="3269" actId="1035"/>
          <ac:spMkLst>
            <pc:docMk/>
            <pc:sldMk cId="4201245983" sldId="303"/>
            <ac:spMk id="48" creationId="{1593C724-8BF8-8E78-ECF8-187EF4B5AD1B}"/>
          </ac:spMkLst>
        </pc:spChg>
        <pc:spChg chg="add del mod topLvl">
          <ac:chgData name="Danny Boone" userId="1351d315c21e3c97" providerId="LiveId" clId="{1058CF1B-879E-4B5B-8DBD-350EA2556F91}" dt="2024-06-04T22:06:26.205" v="3149" actId="478"/>
          <ac:spMkLst>
            <pc:docMk/>
            <pc:sldMk cId="4201245983" sldId="303"/>
            <ac:spMk id="49" creationId="{9D93AFF5-FB84-2643-A3B8-C9058C1FDFCD}"/>
          </ac:spMkLst>
        </pc:spChg>
        <pc:spChg chg="mod topLvl">
          <ac:chgData name="Danny Boone" userId="1351d315c21e3c97" providerId="LiveId" clId="{1058CF1B-879E-4B5B-8DBD-350EA2556F91}" dt="2024-06-04T22:08:11.134" v="3269" actId="1035"/>
          <ac:spMkLst>
            <pc:docMk/>
            <pc:sldMk cId="4201245983" sldId="303"/>
            <ac:spMk id="51" creationId="{DA64A9A8-230E-0B1B-966D-384627C33F4B}"/>
          </ac:spMkLst>
        </pc:spChg>
        <pc:spChg chg="add del mod topLvl">
          <ac:chgData name="Danny Boone" userId="1351d315c21e3c97" providerId="LiveId" clId="{1058CF1B-879E-4B5B-8DBD-350EA2556F91}" dt="2024-06-04T22:06:26.287" v="3150" actId="478"/>
          <ac:spMkLst>
            <pc:docMk/>
            <pc:sldMk cId="4201245983" sldId="303"/>
            <ac:spMk id="52" creationId="{9745DBBA-1F3F-D976-7B87-44E9FBAD23F6}"/>
          </ac:spMkLst>
        </pc:spChg>
        <pc:spChg chg="mod topLvl">
          <ac:chgData name="Danny Boone" userId="1351d315c21e3c97" providerId="LiveId" clId="{1058CF1B-879E-4B5B-8DBD-350EA2556F91}" dt="2024-06-04T22:07:44.950" v="3256" actId="1036"/>
          <ac:spMkLst>
            <pc:docMk/>
            <pc:sldMk cId="4201245983" sldId="303"/>
            <ac:spMk id="54" creationId="{629BC943-69DC-9617-A2D8-227B9ADC581A}"/>
          </ac:spMkLst>
        </pc:spChg>
        <pc:spChg chg="add del mod topLvl">
          <ac:chgData name="Danny Boone" userId="1351d315c21e3c97" providerId="LiveId" clId="{1058CF1B-879E-4B5B-8DBD-350EA2556F91}" dt="2024-06-04T22:06:26.421" v="3152" actId="478"/>
          <ac:spMkLst>
            <pc:docMk/>
            <pc:sldMk cId="4201245983" sldId="303"/>
            <ac:spMk id="55" creationId="{38BEA806-B6A4-8555-6A57-9D831E2FE7F9}"/>
          </ac:spMkLst>
        </pc:spChg>
        <pc:spChg chg="mod">
          <ac:chgData name="Danny Boone" userId="1351d315c21e3c97" providerId="LiveId" clId="{1058CF1B-879E-4B5B-8DBD-350EA2556F91}" dt="2024-06-04T22:07:37.017" v="3245" actId="1035"/>
          <ac:spMkLst>
            <pc:docMk/>
            <pc:sldMk cId="4201245983" sldId="303"/>
            <ac:spMk id="56" creationId="{09D3C0C1-1844-E058-7FA3-A4258FB28A64}"/>
          </ac:spMkLst>
        </pc:spChg>
        <pc:spChg chg="mod">
          <ac:chgData name="Danny Boone" userId="1351d315c21e3c97" providerId="LiveId" clId="{1058CF1B-879E-4B5B-8DBD-350EA2556F91}" dt="2024-06-04T22:07:37.017" v="3245" actId="1035"/>
          <ac:spMkLst>
            <pc:docMk/>
            <pc:sldMk cId="4201245983" sldId="303"/>
            <ac:spMk id="57" creationId="{A5CE4FB7-DB0A-3799-A28A-1C74028CA4BF}"/>
          </ac:spMkLst>
        </pc:spChg>
        <pc:spChg chg="mod">
          <ac:chgData name="Danny Boone" userId="1351d315c21e3c97" providerId="LiveId" clId="{1058CF1B-879E-4B5B-8DBD-350EA2556F91}" dt="2024-06-04T22:07:37.017" v="3245" actId="1035"/>
          <ac:spMkLst>
            <pc:docMk/>
            <pc:sldMk cId="4201245983" sldId="303"/>
            <ac:spMk id="58" creationId="{E2AEF1A9-F04A-27C9-25D7-1B04D176EAF5}"/>
          </ac:spMkLst>
        </pc:spChg>
        <pc:spChg chg="mod">
          <ac:chgData name="Danny Boone" userId="1351d315c21e3c97" providerId="LiveId" clId="{1058CF1B-879E-4B5B-8DBD-350EA2556F91}" dt="2024-06-04T22:07:37.017" v="3245" actId="1035"/>
          <ac:spMkLst>
            <pc:docMk/>
            <pc:sldMk cId="4201245983" sldId="303"/>
            <ac:spMk id="59" creationId="{6AAD5E2E-1F14-EBE6-75B9-79E37C9DA3F3}"/>
          </ac:spMkLst>
        </pc:spChg>
        <pc:spChg chg="mod">
          <ac:chgData name="Danny Boone" userId="1351d315c21e3c97" providerId="LiveId" clId="{1058CF1B-879E-4B5B-8DBD-350EA2556F91}" dt="2024-06-04T22:07:37.017" v="3245" actId="1035"/>
          <ac:spMkLst>
            <pc:docMk/>
            <pc:sldMk cId="4201245983" sldId="303"/>
            <ac:spMk id="60" creationId="{D6316106-A662-2074-230D-6458C004C590}"/>
          </ac:spMkLst>
        </pc:spChg>
        <pc:spChg chg="mod">
          <ac:chgData name="Danny Boone" userId="1351d315c21e3c97" providerId="LiveId" clId="{1058CF1B-879E-4B5B-8DBD-350EA2556F91}" dt="2024-06-04T22:07:37.017" v="3245" actId="1035"/>
          <ac:spMkLst>
            <pc:docMk/>
            <pc:sldMk cId="4201245983" sldId="303"/>
            <ac:spMk id="61" creationId="{4490C6C9-F8D2-E004-7789-6F6E091E945D}"/>
          </ac:spMkLst>
        </pc:spChg>
        <pc:spChg chg="del">
          <ac:chgData name="Danny Boone" userId="1351d315c21e3c97" providerId="LiveId" clId="{1058CF1B-879E-4B5B-8DBD-350EA2556F91}" dt="2024-06-04T22:07:32.314" v="3234" actId="478"/>
          <ac:spMkLst>
            <pc:docMk/>
            <pc:sldMk cId="4201245983" sldId="303"/>
            <ac:spMk id="148" creationId="{B9C8561E-0654-406A-E0E3-EDAD15B644BC}"/>
          </ac:spMkLst>
        </pc:spChg>
        <pc:spChg chg="del">
          <ac:chgData name="Danny Boone" userId="1351d315c21e3c97" providerId="LiveId" clId="{1058CF1B-879E-4B5B-8DBD-350EA2556F91}" dt="2024-06-04T22:07:32.314" v="3234" actId="478"/>
          <ac:spMkLst>
            <pc:docMk/>
            <pc:sldMk cId="4201245983" sldId="303"/>
            <ac:spMk id="149" creationId="{5DCEECFC-ED4A-D17A-CDDB-DC43F1D11EF8}"/>
          </ac:spMkLst>
        </pc:spChg>
        <pc:spChg chg="del">
          <ac:chgData name="Danny Boone" userId="1351d315c21e3c97" providerId="LiveId" clId="{1058CF1B-879E-4B5B-8DBD-350EA2556F91}" dt="2024-06-04T22:07:32.314" v="3234" actId="478"/>
          <ac:spMkLst>
            <pc:docMk/>
            <pc:sldMk cId="4201245983" sldId="303"/>
            <ac:spMk id="150" creationId="{9906FF1E-E9C8-B8E5-533D-4C3C52FB57BF}"/>
          </ac:spMkLst>
        </pc:spChg>
        <pc:spChg chg="del">
          <ac:chgData name="Danny Boone" userId="1351d315c21e3c97" providerId="LiveId" clId="{1058CF1B-879E-4B5B-8DBD-350EA2556F91}" dt="2024-06-04T22:07:32.314" v="3234" actId="478"/>
          <ac:spMkLst>
            <pc:docMk/>
            <pc:sldMk cId="4201245983" sldId="303"/>
            <ac:spMk id="151" creationId="{5AFAFF3B-3D5E-32A3-4860-CEF018D806C3}"/>
          </ac:spMkLst>
        </pc:spChg>
        <pc:spChg chg="del">
          <ac:chgData name="Danny Boone" userId="1351d315c21e3c97" providerId="LiveId" clId="{1058CF1B-879E-4B5B-8DBD-350EA2556F91}" dt="2024-06-04T22:07:32.314" v="3234" actId="478"/>
          <ac:spMkLst>
            <pc:docMk/>
            <pc:sldMk cId="4201245983" sldId="303"/>
            <ac:spMk id="152" creationId="{ACD97E7D-030B-8F43-1C34-2158C4E280D4}"/>
          </ac:spMkLst>
        </pc:spChg>
        <pc:spChg chg="del">
          <ac:chgData name="Danny Boone" userId="1351d315c21e3c97" providerId="LiveId" clId="{1058CF1B-879E-4B5B-8DBD-350EA2556F91}" dt="2024-06-04T22:07:32.314" v="3234" actId="478"/>
          <ac:spMkLst>
            <pc:docMk/>
            <pc:sldMk cId="4201245983" sldId="303"/>
            <ac:spMk id="153" creationId="{A9B48F15-2590-A749-3958-51306ED2C5AA}"/>
          </ac:spMkLst>
        </pc:spChg>
        <pc:grpChg chg="add del">
          <ac:chgData name="Danny Boone" userId="1351d315c21e3c97" providerId="LiveId" clId="{1058CF1B-879E-4B5B-8DBD-350EA2556F91}" dt="2024-06-04T22:06:26.143" v="3148" actId="478"/>
          <ac:grpSpMkLst>
            <pc:docMk/>
            <pc:sldMk cId="4201245983" sldId="303"/>
            <ac:grpSpMk id="26" creationId="{EB405219-399C-A40F-75C3-BFA3C9E6E248}"/>
          </ac:grpSpMkLst>
        </pc:grpChg>
        <pc:grpChg chg="add del">
          <ac:chgData name="Danny Boone" userId="1351d315c21e3c97" providerId="LiveId" clId="{1058CF1B-879E-4B5B-8DBD-350EA2556F91}" dt="2024-06-04T22:06:26.500" v="3153" actId="478"/>
          <ac:grpSpMkLst>
            <pc:docMk/>
            <pc:sldMk cId="4201245983" sldId="303"/>
            <ac:grpSpMk id="41" creationId="{6A3C6749-BA89-D9A1-8948-22251858C744}"/>
          </ac:grpSpMkLst>
        </pc:grpChg>
        <pc:grpChg chg="add del">
          <ac:chgData name="Danny Boone" userId="1351d315c21e3c97" providerId="LiveId" clId="{1058CF1B-879E-4B5B-8DBD-350EA2556F91}" dt="2024-06-04T22:06:26.358" v="3151" actId="478"/>
          <ac:grpSpMkLst>
            <pc:docMk/>
            <pc:sldMk cId="4201245983" sldId="303"/>
            <ac:grpSpMk id="44" creationId="{AD4ADCF0-C2A9-82D6-FEA1-EF1ECE83B7E3}"/>
          </ac:grpSpMkLst>
        </pc:grpChg>
        <pc:grpChg chg="add del">
          <ac:chgData name="Danny Boone" userId="1351d315c21e3c97" providerId="LiveId" clId="{1058CF1B-879E-4B5B-8DBD-350EA2556F91}" dt="2024-06-04T22:06:26.205" v="3149" actId="478"/>
          <ac:grpSpMkLst>
            <pc:docMk/>
            <pc:sldMk cId="4201245983" sldId="303"/>
            <ac:grpSpMk id="47" creationId="{BBC43410-DC22-5D7C-84E3-3227DEC2A170}"/>
          </ac:grpSpMkLst>
        </pc:grpChg>
        <pc:grpChg chg="add del">
          <ac:chgData name="Danny Boone" userId="1351d315c21e3c97" providerId="LiveId" clId="{1058CF1B-879E-4B5B-8DBD-350EA2556F91}" dt="2024-06-04T22:06:26.287" v="3150" actId="478"/>
          <ac:grpSpMkLst>
            <pc:docMk/>
            <pc:sldMk cId="4201245983" sldId="303"/>
            <ac:grpSpMk id="50" creationId="{4AD59075-1AC0-6A7B-F2B7-682D74176B5F}"/>
          </ac:grpSpMkLst>
        </pc:grpChg>
        <pc:grpChg chg="add del">
          <ac:chgData name="Danny Boone" userId="1351d315c21e3c97" providerId="LiveId" clId="{1058CF1B-879E-4B5B-8DBD-350EA2556F91}" dt="2024-06-04T22:06:26.421" v="3152" actId="478"/>
          <ac:grpSpMkLst>
            <pc:docMk/>
            <pc:sldMk cId="4201245983" sldId="303"/>
            <ac:grpSpMk id="53" creationId="{8497EFB0-6A67-B4C2-D75C-F6996B1A3116}"/>
          </ac:grpSpMkLst>
        </pc:grpChg>
        <pc:picChg chg="del">
          <ac:chgData name="Danny Boone" userId="1351d315c21e3c97" providerId="LiveId" clId="{1058CF1B-879E-4B5B-8DBD-350EA2556F91}" dt="2024-06-04T22:07:33.661" v="3235" actId="478"/>
          <ac:picMkLst>
            <pc:docMk/>
            <pc:sldMk cId="4201245983" sldId="303"/>
            <ac:picMk id="2" creationId="{7093B9EC-69FB-9F60-686F-7D11FEBCA5C6}"/>
          </ac:picMkLst>
        </pc:picChg>
        <pc:picChg chg="del">
          <ac:chgData name="Danny Boone" userId="1351d315c21e3c97" providerId="LiveId" clId="{1058CF1B-879E-4B5B-8DBD-350EA2556F91}" dt="2024-06-04T22:07:32.314" v="3234" actId="478"/>
          <ac:picMkLst>
            <pc:docMk/>
            <pc:sldMk cId="4201245983" sldId="303"/>
            <ac:picMk id="131" creationId="{A679314C-F24B-449E-F33C-33C7017CC6FF}"/>
          </ac:picMkLst>
        </pc:picChg>
        <pc:picChg chg="mod">
          <ac:chgData name="Danny Boone" userId="1351d315c21e3c97" providerId="LiveId" clId="{1058CF1B-879E-4B5B-8DBD-350EA2556F91}" dt="2024-06-04T22:07:37.017" v="3245" actId="1035"/>
          <ac:picMkLst>
            <pc:docMk/>
            <pc:sldMk cId="4201245983" sldId="303"/>
            <ac:picMk id="132" creationId="{A66FCCF5-F751-5B0D-936A-3E794BF527EB}"/>
          </ac:picMkLst>
        </pc:picChg>
        <pc:picChg chg="mod">
          <ac:chgData name="Danny Boone" userId="1351d315c21e3c97" providerId="LiveId" clId="{1058CF1B-879E-4B5B-8DBD-350EA2556F91}" dt="2024-06-04T22:07:37.017" v="3245" actId="1035"/>
          <ac:picMkLst>
            <pc:docMk/>
            <pc:sldMk cId="4201245983" sldId="303"/>
            <ac:picMk id="133" creationId="{B1B9B46A-6861-438B-5031-E5884A286919}"/>
          </ac:picMkLst>
        </pc:picChg>
        <pc:picChg chg="mod">
          <ac:chgData name="Danny Boone" userId="1351d315c21e3c97" providerId="LiveId" clId="{1058CF1B-879E-4B5B-8DBD-350EA2556F91}" dt="2024-06-04T22:07:37.017" v="3245" actId="1035"/>
          <ac:picMkLst>
            <pc:docMk/>
            <pc:sldMk cId="4201245983" sldId="303"/>
            <ac:picMk id="134" creationId="{2F29A684-C946-4325-1EF4-5BB8B5A5F742}"/>
          </ac:picMkLst>
        </pc:picChg>
        <pc:picChg chg="mod">
          <ac:chgData name="Danny Boone" userId="1351d315c21e3c97" providerId="LiveId" clId="{1058CF1B-879E-4B5B-8DBD-350EA2556F91}" dt="2024-06-04T22:07:37.017" v="3245" actId="1035"/>
          <ac:picMkLst>
            <pc:docMk/>
            <pc:sldMk cId="4201245983" sldId="303"/>
            <ac:picMk id="135" creationId="{4E49C348-D01B-369C-5839-2CE74B113B72}"/>
          </ac:picMkLst>
        </pc:picChg>
        <pc:picChg chg="mod">
          <ac:chgData name="Danny Boone" userId="1351d315c21e3c97" providerId="LiveId" clId="{1058CF1B-879E-4B5B-8DBD-350EA2556F91}" dt="2024-06-04T22:07:37.017" v="3245" actId="1035"/>
          <ac:picMkLst>
            <pc:docMk/>
            <pc:sldMk cId="4201245983" sldId="303"/>
            <ac:picMk id="136" creationId="{F33D36F8-501C-0322-CEF0-2B97AE7B530B}"/>
          </ac:picMkLst>
        </pc:picChg>
        <pc:picChg chg="mod">
          <ac:chgData name="Danny Boone" userId="1351d315c21e3c97" providerId="LiveId" clId="{1058CF1B-879E-4B5B-8DBD-350EA2556F91}" dt="2024-06-04T22:07:37.017" v="3245" actId="1035"/>
          <ac:picMkLst>
            <pc:docMk/>
            <pc:sldMk cId="4201245983" sldId="303"/>
            <ac:picMk id="137" creationId="{83998B78-967A-7734-38AC-B60E7D4E8FEE}"/>
          </ac:picMkLst>
        </pc:picChg>
        <pc:picChg chg="del">
          <ac:chgData name="Danny Boone" userId="1351d315c21e3c97" providerId="LiveId" clId="{1058CF1B-879E-4B5B-8DBD-350EA2556F91}" dt="2024-06-04T22:07:32.314" v="3234" actId="478"/>
          <ac:picMkLst>
            <pc:docMk/>
            <pc:sldMk cId="4201245983" sldId="303"/>
            <ac:picMk id="139" creationId="{934C458D-6EF8-EF58-A44F-9686FE7E0EE3}"/>
          </ac:picMkLst>
        </pc:picChg>
        <pc:picChg chg="del">
          <ac:chgData name="Danny Boone" userId="1351d315c21e3c97" providerId="LiveId" clId="{1058CF1B-879E-4B5B-8DBD-350EA2556F91}" dt="2024-06-04T22:07:32.314" v="3234" actId="478"/>
          <ac:picMkLst>
            <pc:docMk/>
            <pc:sldMk cId="4201245983" sldId="303"/>
            <ac:picMk id="141" creationId="{6745F996-12C8-578C-1D68-69D4D726E50E}"/>
          </ac:picMkLst>
        </pc:picChg>
        <pc:picChg chg="del">
          <ac:chgData name="Danny Boone" userId="1351d315c21e3c97" providerId="LiveId" clId="{1058CF1B-879E-4B5B-8DBD-350EA2556F91}" dt="2024-06-04T22:07:32.314" v="3234" actId="478"/>
          <ac:picMkLst>
            <pc:docMk/>
            <pc:sldMk cId="4201245983" sldId="303"/>
            <ac:picMk id="143" creationId="{242ECE58-CEEF-DD98-C531-7E7C3631B0A0}"/>
          </ac:picMkLst>
        </pc:picChg>
        <pc:picChg chg="del">
          <ac:chgData name="Danny Boone" userId="1351d315c21e3c97" providerId="LiveId" clId="{1058CF1B-879E-4B5B-8DBD-350EA2556F91}" dt="2024-06-04T22:07:32.314" v="3234" actId="478"/>
          <ac:picMkLst>
            <pc:docMk/>
            <pc:sldMk cId="4201245983" sldId="303"/>
            <ac:picMk id="145" creationId="{9A979A57-D771-B3B5-BBE2-AA9E2F56BFDC}"/>
          </ac:picMkLst>
        </pc:picChg>
        <pc:picChg chg="del">
          <ac:chgData name="Danny Boone" userId="1351d315c21e3c97" providerId="LiveId" clId="{1058CF1B-879E-4B5B-8DBD-350EA2556F91}" dt="2024-06-04T22:07:32.314" v="3234" actId="478"/>
          <ac:picMkLst>
            <pc:docMk/>
            <pc:sldMk cId="4201245983" sldId="303"/>
            <ac:picMk id="154" creationId="{0CD65A56-56C6-FEF8-9550-8E1A60656734}"/>
          </ac:picMkLst>
        </pc:picChg>
        <pc:cxnChg chg="add mod">
          <ac:chgData name="Danny Boone" userId="1351d315c21e3c97" providerId="LiveId" clId="{1058CF1B-879E-4B5B-8DBD-350EA2556F91}" dt="2024-06-04T22:07:49.015" v="3257" actId="14100"/>
          <ac:cxnSpMkLst>
            <pc:docMk/>
            <pc:sldMk cId="4201245983" sldId="303"/>
            <ac:cxnSpMk id="13" creationId="{AE8B7699-1497-7D6C-69ED-B64EB0C5E523}"/>
          </ac:cxnSpMkLst>
        </pc:cxnChg>
        <pc:cxnChg chg="mod">
          <ac:chgData name="Danny Boone" userId="1351d315c21e3c97" providerId="LiveId" clId="{1058CF1B-879E-4B5B-8DBD-350EA2556F91}" dt="2024-06-04T22:08:30.029" v="3273" actId="14100"/>
          <ac:cxnSpMkLst>
            <pc:docMk/>
            <pc:sldMk cId="4201245983" sldId="303"/>
            <ac:cxnSpMk id="35" creationId="{F8783711-EE33-D0C9-3C0B-8C48CD5C2B95}"/>
          </ac:cxnSpMkLst>
        </pc:cxnChg>
        <pc:cxnChg chg="add del mod">
          <ac:chgData name="Danny Boone" userId="1351d315c21e3c97" providerId="LiveId" clId="{1058CF1B-879E-4B5B-8DBD-350EA2556F91}" dt="2024-06-04T22:06:26.856" v="3157" actId="478"/>
          <ac:cxnSpMkLst>
            <pc:docMk/>
            <pc:sldMk cId="4201245983" sldId="303"/>
            <ac:cxnSpMk id="36" creationId="{070F95BA-2008-3E39-7B4F-41E8E12EB8C4}"/>
          </ac:cxnSpMkLst>
        </pc:cxnChg>
        <pc:cxnChg chg="mod">
          <ac:chgData name="Danny Boone" userId="1351d315c21e3c97" providerId="LiveId" clId="{1058CF1B-879E-4B5B-8DBD-350EA2556F91}" dt="2024-06-04T22:08:25.102" v="3272" actId="14100"/>
          <ac:cxnSpMkLst>
            <pc:docMk/>
            <pc:sldMk cId="4201245983" sldId="303"/>
            <ac:cxnSpMk id="37" creationId="{598B4C92-F605-549C-76D2-B90C9A5C3AA6}"/>
          </ac:cxnSpMkLst>
        </pc:cxnChg>
        <pc:cxnChg chg="mod">
          <ac:chgData name="Danny Boone" userId="1351d315c21e3c97" providerId="LiveId" clId="{1058CF1B-879E-4B5B-8DBD-350EA2556F91}" dt="2024-06-04T22:07:51.519" v="3258" actId="14100"/>
          <ac:cxnSpMkLst>
            <pc:docMk/>
            <pc:sldMk cId="4201245983" sldId="303"/>
            <ac:cxnSpMk id="38" creationId="{F841B68B-EEF8-E7B6-843A-F4290B57DD07}"/>
          </ac:cxnSpMkLst>
        </pc:cxnChg>
        <pc:cxnChg chg="mod">
          <ac:chgData name="Danny Boone" userId="1351d315c21e3c97" providerId="LiveId" clId="{1058CF1B-879E-4B5B-8DBD-350EA2556F91}" dt="2024-06-04T22:08:40.871" v="3275" actId="14100"/>
          <ac:cxnSpMkLst>
            <pc:docMk/>
            <pc:sldMk cId="4201245983" sldId="303"/>
            <ac:cxnSpMk id="39" creationId="{4DF13264-8AD7-DAED-5ED4-D7EB16E30168}"/>
          </ac:cxnSpMkLst>
        </pc:cxnChg>
        <pc:cxnChg chg="mod">
          <ac:chgData name="Danny Boone" userId="1351d315c21e3c97" providerId="LiveId" clId="{1058CF1B-879E-4B5B-8DBD-350EA2556F91}" dt="2024-06-04T22:08:01.865" v="3263" actId="14100"/>
          <ac:cxnSpMkLst>
            <pc:docMk/>
            <pc:sldMk cId="4201245983" sldId="303"/>
            <ac:cxnSpMk id="40" creationId="{3FECDE4E-4834-2230-A2B5-3A2C993AD3C3}"/>
          </ac:cxnSpMkLst>
        </pc:cxnChg>
      </pc:sldChg>
      <pc:sldChg chg="modSp del mod">
        <pc:chgData name="Danny Boone" userId="1351d315c21e3c97" providerId="LiveId" clId="{1058CF1B-879E-4B5B-8DBD-350EA2556F91}" dt="2024-06-04T21:12:18.891" v="2682" actId="47"/>
        <pc:sldMkLst>
          <pc:docMk/>
          <pc:sldMk cId="1624128201" sldId="304"/>
        </pc:sldMkLst>
        <pc:spChg chg="mod">
          <ac:chgData name="Danny Boone" userId="1351d315c21e3c97" providerId="LiveId" clId="{1058CF1B-879E-4B5B-8DBD-350EA2556F91}" dt="2024-06-04T20:05:06.847" v="2030" actId="1036"/>
          <ac:spMkLst>
            <pc:docMk/>
            <pc:sldMk cId="1624128201" sldId="304"/>
            <ac:spMk id="2" creationId="{D1955F24-329B-715C-5416-F2B2FE4833B9}"/>
          </ac:spMkLst>
        </pc:spChg>
        <pc:spChg chg="mod">
          <ac:chgData name="Danny Boone" userId="1351d315c21e3c97" providerId="LiveId" clId="{1058CF1B-879E-4B5B-8DBD-350EA2556F91}" dt="2024-06-04T20:48:10.444" v="2118" actId="6549"/>
          <ac:spMkLst>
            <pc:docMk/>
            <pc:sldMk cId="1624128201" sldId="304"/>
            <ac:spMk id="190" creationId="{00000000-0000-0000-0000-000000000000}"/>
          </ac:spMkLst>
        </pc:spChg>
      </pc:sldChg>
      <pc:sldChg chg="del">
        <pc:chgData name="Danny Boone" userId="1351d315c21e3c97" providerId="LiveId" clId="{1058CF1B-879E-4B5B-8DBD-350EA2556F91}" dt="2024-06-04T22:02:44.104" v="3042" actId="47"/>
        <pc:sldMkLst>
          <pc:docMk/>
          <pc:sldMk cId="1791138403" sldId="305"/>
        </pc:sldMkLst>
      </pc:sldChg>
      <pc:sldChg chg="addSp delSp modSp mod">
        <pc:chgData name="Danny Boone" userId="1351d315c21e3c97" providerId="LiveId" clId="{1058CF1B-879E-4B5B-8DBD-350EA2556F91}" dt="2024-06-06T02:27:33.033" v="3861" actId="478"/>
        <pc:sldMkLst>
          <pc:docMk/>
          <pc:sldMk cId="2411352283" sldId="306"/>
        </pc:sldMkLst>
        <pc:spChg chg="mod topLvl">
          <ac:chgData name="Danny Boone" userId="1351d315c21e3c97" providerId="LiveId" clId="{1058CF1B-879E-4B5B-8DBD-350EA2556F91}" dt="2024-06-06T02:25:44.211" v="3792" actId="164"/>
          <ac:spMkLst>
            <pc:docMk/>
            <pc:sldMk cId="2411352283" sldId="306"/>
            <ac:spMk id="3" creationId="{CB202A52-EB42-7611-A3F7-910F56297E70}"/>
          </ac:spMkLst>
        </pc:spChg>
        <pc:spChg chg="mod topLvl">
          <ac:chgData name="Danny Boone" userId="1351d315c21e3c97" providerId="LiveId" clId="{1058CF1B-879E-4B5B-8DBD-350EA2556F91}" dt="2024-06-06T02:25:44.211" v="3792" actId="164"/>
          <ac:spMkLst>
            <pc:docMk/>
            <pc:sldMk cId="2411352283" sldId="306"/>
            <ac:spMk id="4" creationId="{519D86A3-C2F3-2640-EDD9-C362D8BB41FD}"/>
          </ac:spMkLst>
        </pc:spChg>
        <pc:spChg chg="mod topLvl">
          <ac:chgData name="Danny Boone" userId="1351d315c21e3c97" providerId="LiveId" clId="{1058CF1B-879E-4B5B-8DBD-350EA2556F91}" dt="2024-06-06T02:23:03.691" v="3760" actId="164"/>
          <ac:spMkLst>
            <pc:docMk/>
            <pc:sldMk cId="2411352283" sldId="306"/>
            <ac:spMk id="5" creationId="{94A067F9-6241-C96B-217E-A9E06D8241AA}"/>
          </ac:spMkLst>
        </pc:spChg>
        <pc:spChg chg="add del mod">
          <ac:chgData name="Danny Boone" userId="1351d315c21e3c97" providerId="LiveId" clId="{1058CF1B-879E-4B5B-8DBD-350EA2556F91}" dt="2024-06-06T00:15:31.783" v="3456" actId="478"/>
          <ac:spMkLst>
            <pc:docMk/>
            <pc:sldMk cId="2411352283" sldId="306"/>
            <ac:spMk id="6" creationId="{0A0F8143-0179-4264-3F57-8ADA40FA246D}"/>
          </ac:spMkLst>
        </pc:spChg>
        <pc:spChg chg="add del mod">
          <ac:chgData name="Danny Boone" userId="1351d315c21e3c97" providerId="LiveId" clId="{1058CF1B-879E-4B5B-8DBD-350EA2556F91}" dt="2024-06-06T00:15:32.433" v="3457" actId="478"/>
          <ac:spMkLst>
            <pc:docMk/>
            <pc:sldMk cId="2411352283" sldId="306"/>
            <ac:spMk id="7" creationId="{0B514794-4364-1AC7-A335-27BAFE710EB3}"/>
          </ac:spMkLst>
        </pc:spChg>
        <pc:spChg chg="mod topLvl">
          <ac:chgData name="Danny Boone" userId="1351d315c21e3c97" providerId="LiveId" clId="{1058CF1B-879E-4B5B-8DBD-350EA2556F91}" dt="2024-06-06T02:23:03.691" v="3760" actId="164"/>
          <ac:spMkLst>
            <pc:docMk/>
            <pc:sldMk cId="2411352283" sldId="306"/>
            <ac:spMk id="7" creationId="{BC67C1E0-1775-4491-488D-868E62823A58}"/>
          </ac:spMkLst>
        </pc:spChg>
        <pc:spChg chg="del mod">
          <ac:chgData name="Danny Boone" userId="1351d315c21e3c97" providerId="LiveId" clId="{1058CF1B-879E-4B5B-8DBD-350EA2556F91}" dt="2024-06-06T02:27:33.033" v="3861" actId="478"/>
          <ac:spMkLst>
            <pc:docMk/>
            <pc:sldMk cId="2411352283" sldId="306"/>
            <ac:spMk id="9" creationId="{CF9E7AFB-32BC-D961-8711-B6A804F36490}"/>
          </ac:spMkLst>
        </pc:spChg>
        <pc:spChg chg="mod topLvl">
          <ac:chgData name="Danny Boone" userId="1351d315c21e3c97" providerId="LiveId" clId="{1058CF1B-879E-4B5B-8DBD-350EA2556F91}" dt="2024-06-06T02:23:03.691" v="3760" actId="164"/>
          <ac:spMkLst>
            <pc:docMk/>
            <pc:sldMk cId="2411352283" sldId="306"/>
            <ac:spMk id="10" creationId="{55F57C74-DF5B-190C-EBFF-E5ECC44421BC}"/>
          </ac:spMkLst>
        </pc:spChg>
        <pc:spChg chg="mod topLvl">
          <ac:chgData name="Danny Boone" userId="1351d315c21e3c97" providerId="LiveId" clId="{1058CF1B-879E-4B5B-8DBD-350EA2556F91}" dt="2024-06-06T02:26:24.463" v="3794" actId="12788"/>
          <ac:spMkLst>
            <pc:docMk/>
            <pc:sldMk cId="2411352283" sldId="306"/>
            <ac:spMk id="11" creationId="{662492D2-C4D1-9666-D88B-7F8A6C926645}"/>
          </ac:spMkLst>
        </pc:spChg>
        <pc:spChg chg="mod topLvl">
          <ac:chgData name="Danny Boone" userId="1351d315c21e3c97" providerId="LiveId" clId="{1058CF1B-879E-4B5B-8DBD-350EA2556F91}" dt="2024-06-06T02:26:24.463" v="3794" actId="12788"/>
          <ac:spMkLst>
            <pc:docMk/>
            <pc:sldMk cId="2411352283" sldId="306"/>
            <ac:spMk id="12" creationId="{179FB2A4-D220-9FC4-9BF9-0B278BD2477D}"/>
          </ac:spMkLst>
        </pc:spChg>
        <pc:spChg chg="add mod">
          <ac:chgData name="Danny Boone" userId="1351d315c21e3c97" providerId="LiveId" clId="{1058CF1B-879E-4B5B-8DBD-350EA2556F91}" dt="2024-06-06T00:15:36.388" v="3458" actId="1076"/>
          <ac:spMkLst>
            <pc:docMk/>
            <pc:sldMk cId="2411352283" sldId="306"/>
            <ac:spMk id="14" creationId="{ED90D27E-BFB8-597C-B300-C99537672F4E}"/>
          </ac:spMkLst>
        </pc:spChg>
        <pc:spChg chg="mod ord topLvl">
          <ac:chgData name="Danny Boone" userId="1351d315c21e3c97" providerId="LiveId" clId="{1058CF1B-879E-4B5B-8DBD-350EA2556F91}" dt="2024-06-06T02:23:03.691" v="3760" actId="164"/>
          <ac:spMkLst>
            <pc:docMk/>
            <pc:sldMk cId="2411352283" sldId="306"/>
            <ac:spMk id="16" creationId="{63C814C8-4E2E-5E56-73E1-F1550F78B881}"/>
          </ac:spMkLst>
        </pc:spChg>
        <pc:spChg chg="mod topLvl">
          <ac:chgData name="Danny Boone" userId="1351d315c21e3c97" providerId="LiveId" clId="{1058CF1B-879E-4B5B-8DBD-350EA2556F91}" dt="2024-06-06T02:25:44.211" v="3792" actId="164"/>
          <ac:spMkLst>
            <pc:docMk/>
            <pc:sldMk cId="2411352283" sldId="306"/>
            <ac:spMk id="18" creationId="{CFB85056-3DE7-1A48-BC24-7DB2D0719427}"/>
          </ac:spMkLst>
        </pc:spChg>
        <pc:spChg chg="mod topLvl">
          <ac:chgData name="Danny Boone" userId="1351d315c21e3c97" providerId="LiveId" clId="{1058CF1B-879E-4B5B-8DBD-350EA2556F91}" dt="2024-06-06T02:25:44.211" v="3792" actId="164"/>
          <ac:spMkLst>
            <pc:docMk/>
            <pc:sldMk cId="2411352283" sldId="306"/>
            <ac:spMk id="19" creationId="{39F3D566-1D68-F8B5-E495-FA7D6D9BF972}"/>
          </ac:spMkLst>
        </pc:spChg>
        <pc:spChg chg="mod topLvl">
          <ac:chgData name="Danny Boone" userId="1351d315c21e3c97" providerId="LiveId" clId="{1058CF1B-879E-4B5B-8DBD-350EA2556F91}" dt="2024-06-06T02:25:44.211" v="3792" actId="164"/>
          <ac:spMkLst>
            <pc:docMk/>
            <pc:sldMk cId="2411352283" sldId="306"/>
            <ac:spMk id="21" creationId="{93836535-4B12-21DB-1174-EF0F0557BC67}"/>
          </ac:spMkLst>
        </pc:spChg>
        <pc:spChg chg="mod topLvl">
          <ac:chgData name="Danny Boone" userId="1351d315c21e3c97" providerId="LiveId" clId="{1058CF1B-879E-4B5B-8DBD-350EA2556F91}" dt="2024-06-06T02:25:44.211" v="3792" actId="164"/>
          <ac:spMkLst>
            <pc:docMk/>
            <pc:sldMk cId="2411352283" sldId="306"/>
            <ac:spMk id="22" creationId="{24997F69-482E-FA91-82F7-8AD47B2EEC63}"/>
          </ac:spMkLst>
        </pc:spChg>
        <pc:spChg chg="add mod">
          <ac:chgData name="Danny Boone" userId="1351d315c21e3c97" providerId="LiveId" clId="{1058CF1B-879E-4B5B-8DBD-350EA2556F91}" dt="2024-06-06T00:15:46.511" v="3460" actId="14100"/>
          <ac:spMkLst>
            <pc:docMk/>
            <pc:sldMk cId="2411352283" sldId="306"/>
            <ac:spMk id="23" creationId="{A85B5994-CD56-CB58-03CD-22CC6862B5D3}"/>
          </ac:spMkLst>
        </pc:spChg>
        <pc:spChg chg="mod topLvl">
          <ac:chgData name="Danny Boone" userId="1351d315c21e3c97" providerId="LiveId" clId="{1058CF1B-879E-4B5B-8DBD-350EA2556F91}" dt="2024-06-06T02:25:44.211" v="3792" actId="164"/>
          <ac:spMkLst>
            <pc:docMk/>
            <pc:sldMk cId="2411352283" sldId="306"/>
            <ac:spMk id="24" creationId="{2234A594-3860-AEDA-69CB-640381D102FF}"/>
          </ac:spMkLst>
        </pc:spChg>
        <pc:spChg chg="mod topLvl">
          <ac:chgData name="Danny Boone" userId="1351d315c21e3c97" providerId="LiveId" clId="{1058CF1B-879E-4B5B-8DBD-350EA2556F91}" dt="2024-06-06T02:25:44.211" v="3792" actId="164"/>
          <ac:spMkLst>
            <pc:docMk/>
            <pc:sldMk cId="2411352283" sldId="306"/>
            <ac:spMk id="25" creationId="{312472DA-6704-1416-42BF-17A204630BB8}"/>
          </ac:spMkLst>
        </pc:spChg>
        <pc:spChg chg="mod topLvl">
          <ac:chgData name="Danny Boone" userId="1351d315c21e3c97" providerId="LiveId" clId="{1058CF1B-879E-4B5B-8DBD-350EA2556F91}" dt="2024-06-06T02:25:44.211" v="3792" actId="164"/>
          <ac:spMkLst>
            <pc:docMk/>
            <pc:sldMk cId="2411352283" sldId="306"/>
            <ac:spMk id="26" creationId="{E4A383F8-AD07-3FBD-4716-15B99BAE2BF0}"/>
          </ac:spMkLst>
        </pc:spChg>
        <pc:spChg chg="add mod">
          <ac:chgData name="Danny Boone" userId="1351d315c21e3c97" providerId="LiveId" clId="{1058CF1B-879E-4B5B-8DBD-350EA2556F91}" dt="2024-06-06T02:27:31.115" v="3860" actId="20577"/>
          <ac:spMkLst>
            <pc:docMk/>
            <pc:sldMk cId="2411352283" sldId="306"/>
            <ac:spMk id="27" creationId="{134D4EB2-FC98-9B03-5688-999E50DCD6C0}"/>
          </ac:spMkLst>
        </pc:spChg>
        <pc:spChg chg="mod">
          <ac:chgData name="Danny Boone" userId="1351d315c21e3c97" providerId="LiveId" clId="{1058CF1B-879E-4B5B-8DBD-350EA2556F91}" dt="2024-06-06T00:10:38.065" v="3398" actId="12788"/>
          <ac:spMkLst>
            <pc:docMk/>
            <pc:sldMk cId="2411352283" sldId="306"/>
            <ac:spMk id="27" creationId="{AF1CAF23-F307-AA8E-64E7-AB9E42DD6AEE}"/>
          </ac:spMkLst>
        </pc:spChg>
        <pc:spChg chg="add mod">
          <ac:chgData name="Danny Boone" userId="1351d315c21e3c97" providerId="LiveId" clId="{1058CF1B-879E-4B5B-8DBD-350EA2556F91}" dt="2024-06-06T00:15:36.388" v="3458" actId="1076"/>
          <ac:spMkLst>
            <pc:docMk/>
            <pc:sldMk cId="2411352283" sldId="306"/>
            <ac:spMk id="28" creationId="{DC30F8E0-1A07-B3CB-067D-3E1C98F35B61}"/>
          </ac:spMkLst>
        </pc:spChg>
        <pc:spChg chg="add mod">
          <ac:chgData name="Danny Boone" userId="1351d315c21e3c97" providerId="LiveId" clId="{1058CF1B-879E-4B5B-8DBD-350EA2556F91}" dt="2024-06-06T00:15:36.388" v="3458" actId="1076"/>
          <ac:spMkLst>
            <pc:docMk/>
            <pc:sldMk cId="2411352283" sldId="306"/>
            <ac:spMk id="29" creationId="{9AAA4D0F-D393-1D2B-42EB-3267986E67B7}"/>
          </ac:spMkLst>
        </pc:spChg>
        <pc:spChg chg="add mod">
          <ac:chgData name="Danny Boone" userId="1351d315c21e3c97" providerId="LiveId" clId="{1058CF1B-879E-4B5B-8DBD-350EA2556F91}" dt="2024-06-06T00:16:15.065" v="3468" actId="1076"/>
          <ac:spMkLst>
            <pc:docMk/>
            <pc:sldMk cId="2411352283" sldId="306"/>
            <ac:spMk id="32" creationId="{E6FA6105-6660-D5C7-74A4-1B44AFFB2D5C}"/>
          </ac:spMkLst>
        </pc:spChg>
        <pc:spChg chg="add mod">
          <ac:chgData name="Danny Boone" userId="1351d315c21e3c97" providerId="LiveId" clId="{1058CF1B-879E-4B5B-8DBD-350EA2556F91}" dt="2024-06-06T00:16:14.243" v="3467" actId="1076"/>
          <ac:spMkLst>
            <pc:docMk/>
            <pc:sldMk cId="2411352283" sldId="306"/>
            <ac:spMk id="33" creationId="{7F8011A1-86EC-9E6F-F43C-2A60BD9A856F}"/>
          </ac:spMkLst>
        </pc:spChg>
        <pc:grpChg chg="add del mod topLvl">
          <ac:chgData name="Danny Boone" userId="1351d315c21e3c97" providerId="LiveId" clId="{1058CF1B-879E-4B5B-8DBD-350EA2556F91}" dt="2024-06-06T02:24:30.431" v="3772" actId="165"/>
          <ac:grpSpMkLst>
            <pc:docMk/>
            <pc:sldMk cId="2411352283" sldId="306"/>
            <ac:grpSpMk id="2" creationId="{B4748007-F495-E9AB-2286-6B6A33A70B0F}"/>
          </ac:grpSpMkLst>
        </pc:grpChg>
        <pc:grpChg chg="add mod">
          <ac:chgData name="Danny Boone" userId="1351d315c21e3c97" providerId="LiveId" clId="{1058CF1B-879E-4B5B-8DBD-350EA2556F91}" dt="2024-06-06T02:23:03.691" v="3760" actId="164"/>
          <ac:grpSpMkLst>
            <pc:docMk/>
            <pc:sldMk cId="2411352283" sldId="306"/>
            <ac:grpSpMk id="6" creationId="{35D9655C-28B0-A458-0302-8B2D72945424}"/>
          </ac:grpSpMkLst>
        </pc:grpChg>
        <pc:grpChg chg="del mod topLvl">
          <ac:chgData name="Danny Boone" userId="1351d315c21e3c97" providerId="LiveId" clId="{1058CF1B-879E-4B5B-8DBD-350EA2556F91}" dt="2024-06-06T02:24:20.482" v="3769" actId="165"/>
          <ac:grpSpMkLst>
            <pc:docMk/>
            <pc:sldMk cId="2411352283" sldId="306"/>
            <ac:grpSpMk id="13" creationId="{FFA196E2-0D53-46B6-B30C-4BB185E2329D}"/>
          </ac:grpSpMkLst>
        </pc:grpChg>
        <pc:grpChg chg="add mod">
          <ac:chgData name="Danny Boone" userId="1351d315c21e3c97" providerId="LiveId" clId="{1058CF1B-879E-4B5B-8DBD-350EA2556F91}" dt="2024-06-06T02:24:17.920" v="3768" actId="338"/>
          <ac:grpSpMkLst>
            <pc:docMk/>
            <pc:sldMk cId="2411352283" sldId="306"/>
            <ac:grpSpMk id="14" creationId="{2C9737DD-7624-D7E6-F9C1-44E661323B78}"/>
          </ac:grpSpMkLst>
        </pc:grpChg>
        <pc:grpChg chg="del mod topLvl">
          <ac:chgData name="Danny Boone" userId="1351d315c21e3c97" providerId="LiveId" clId="{1058CF1B-879E-4B5B-8DBD-350EA2556F91}" dt="2024-06-06T02:24:23.123" v="3770" actId="165"/>
          <ac:grpSpMkLst>
            <pc:docMk/>
            <pc:sldMk cId="2411352283" sldId="306"/>
            <ac:grpSpMk id="17" creationId="{7023C909-B705-5E35-EED6-9E3E96C03DC5}"/>
          </ac:grpSpMkLst>
        </pc:grpChg>
        <pc:grpChg chg="del mod topLvl">
          <ac:chgData name="Danny Boone" userId="1351d315c21e3c97" providerId="LiveId" clId="{1058CF1B-879E-4B5B-8DBD-350EA2556F91}" dt="2024-06-06T02:24:26.328" v="3771" actId="165"/>
          <ac:grpSpMkLst>
            <pc:docMk/>
            <pc:sldMk cId="2411352283" sldId="306"/>
            <ac:grpSpMk id="20" creationId="{97CB9D9E-F631-1AAE-B003-78BA23915244}"/>
          </ac:grpSpMkLst>
        </pc:grpChg>
        <pc:grpChg chg="add mod">
          <ac:chgData name="Danny Boone" userId="1351d315c21e3c97" providerId="LiveId" clId="{1058CF1B-879E-4B5B-8DBD-350EA2556F91}" dt="2024-06-06T02:25:44.211" v="3792" actId="164"/>
          <ac:grpSpMkLst>
            <pc:docMk/>
            <pc:sldMk cId="2411352283" sldId="306"/>
            <ac:grpSpMk id="23" creationId="{9EFF82C2-6C2E-1799-3421-098469E6B709}"/>
          </ac:grpSpMkLst>
        </pc:grpChg>
        <pc:grpChg chg="add del mod">
          <ac:chgData name="Danny Boone" userId="1351d315c21e3c97" providerId="LiveId" clId="{1058CF1B-879E-4B5B-8DBD-350EA2556F91}" dt="2024-06-06T02:24:10.332" v="3766" actId="165"/>
          <ac:grpSpMkLst>
            <pc:docMk/>
            <pc:sldMk cId="2411352283" sldId="306"/>
            <ac:grpSpMk id="32" creationId="{9CCDFF85-6D28-AC1A-2EBB-FCDA1BBB345B}"/>
          </ac:grpSpMkLst>
        </pc:grpChg>
        <pc:grpChg chg="del mod">
          <ac:chgData name="Danny Boone" userId="1351d315c21e3c97" providerId="LiveId" clId="{1058CF1B-879E-4B5B-8DBD-350EA2556F91}" dt="2024-06-06T02:22:54.395" v="3758" actId="165"/>
          <ac:grpSpMkLst>
            <pc:docMk/>
            <pc:sldMk cId="2411352283" sldId="306"/>
            <ac:grpSpMk id="33" creationId="{8293F0F0-918D-15C0-CF5F-9F5EC0D638C7}"/>
          </ac:grpSpMkLst>
        </pc:grpChg>
        <pc:picChg chg="add del mod">
          <ac:chgData name="Danny Boone" userId="1351d315c21e3c97" providerId="LiveId" clId="{1058CF1B-879E-4B5B-8DBD-350EA2556F91}" dt="2024-06-06T00:12:25.705" v="3403" actId="478"/>
          <ac:picMkLst>
            <pc:docMk/>
            <pc:sldMk cId="2411352283" sldId="306"/>
            <ac:picMk id="5" creationId="{94223838-86F6-1A8C-157D-AC1A8F957D5A}"/>
          </ac:picMkLst>
        </pc:picChg>
        <pc:picChg chg="mod topLvl">
          <ac:chgData name="Danny Boone" userId="1351d315c21e3c97" providerId="LiveId" clId="{1058CF1B-879E-4B5B-8DBD-350EA2556F91}" dt="2024-06-06T02:23:03.691" v="3760" actId="164"/>
          <ac:picMkLst>
            <pc:docMk/>
            <pc:sldMk cId="2411352283" sldId="306"/>
            <ac:picMk id="8" creationId="{8AC605C3-D8F6-F54F-0FBC-0B7DBD64D6CA}"/>
          </ac:picMkLst>
        </pc:picChg>
        <pc:picChg chg="mod topLvl">
          <ac:chgData name="Danny Boone" userId="1351d315c21e3c97" providerId="LiveId" clId="{1058CF1B-879E-4B5B-8DBD-350EA2556F91}" dt="2024-06-06T02:23:03.691" v="3760" actId="164"/>
          <ac:picMkLst>
            <pc:docMk/>
            <pc:sldMk cId="2411352283" sldId="306"/>
            <ac:picMk id="15" creationId="{4B07499E-327A-4A5E-E55B-607BF962E1F6}"/>
          </ac:picMkLst>
        </pc:picChg>
        <pc:picChg chg="add mod">
          <ac:chgData name="Danny Boone" userId="1351d315c21e3c97" providerId="LiveId" clId="{1058CF1B-879E-4B5B-8DBD-350EA2556F91}" dt="2024-06-06T00:15:36.388" v="3458" actId="1076"/>
          <ac:picMkLst>
            <pc:docMk/>
            <pc:sldMk cId="2411352283" sldId="306"/>
            <ac:picMk id="30" creationId="{044A92ED-C1E1-3FB5-A443-264D87FFA9F6}"/>
          </ac:picMkLst>
        </pc:picChg>
        <pc:picChg chg="add mod">
          <ac:chgData name="Danny Boone" userId="1351d315c21e3c97" providerId="LiveId" clId="{1058CF1B-879E-4B5B-8DBD-350EA2556F91}" dt="2024-06-06T00:15:36.388" v="3458" actId="1076"/>
          <ac:picMkLst>
            <pc:docMk/>
            <pc:sldMk cId="2411352283" sldId="306"/>
            <ac:picMk id="31" creationId="{8EA7BE67-DB6B-1122-03D6-CB6ABDAC1A43}"/>
          </ac:picMkLst>
        </pc:picChg>
      </pc:sldChg>
      <pc:sldChg chg="mod ord modShow">
        <pc:chgData name="Danny Boone" userId="1351d315c21e3c97" providerId="LiveId" clId="{1058CF1B-879E-4B5B-8DBD-350EA2556F91}" dt="2024-06-06T00:28:59.684" v="3541"/>
        <pc:sldMkLst>
          <pc:docMk/>
          <pc:sldMk cId="3925477477" sldId="307"/>
        </pc:sldMkLst>
      </pc:sldChg>
      <pc:sldChg chg="mod ord modShow">
        <pc:chgData name="Danny Boone" userId="1351d315c21e3c97" providerId="LiveId" clId="{1058CF1B-879E-4B5B-8DBD-350EA2556F91}" dt="2024-06-06T02:58:00.468" v="3881"/>
        <pc:sldMkLst>
          <pc:docMk/>
          <pc:sldMk cId="1367307527" sldId="308"/>
        </pc:sldMkLst>
      </pc:sldChg>
      <pc:sldChg chg="del ord">
        <pc:chgData name="Danny Boone" userId="1351d315c21e3c97" providerId="LiveId" clId="{1058CF1B-879E-4B5B-8DBD-350EA2556F91}" dt="2024-06-04T22:02:40.023" v="3040" actId="47"/>
        <pc:sldMkLst>
          <pc:docMk/>
          <pc:sldMk cId="955039896" sldId="309"/>
        </pc:sldMkLst>
      </pc:sldChg>
      <pc:sldChg chg="del">
        <pc:chgData name="Danny Boone" userId="1351d315c21e3c97" providerId="LiveId" clId="{1058CF1B-879E-4B5B-8DBD-350EA2556F91}" dt="2024-06-04T17:28:12.320" v="557" actId="47"/>
        <pc:sldMkLst>
          <pc:docMk/>
          <pc:sldMk cId="261890066" sldId="310"/>
        </pc:sldMkLst>
      </pc:sldChg>
      <pc:sldChg chg="addSp delSp modSp add mod ord modShow modNotesTx">
        <pc:chgData name="Danny Boone" userId="1351d315c21e3c97" providerId="LiveId" clId="{1058CF1B-879E-4B5B-8DBD-350EA2556F91}" dt="2024-06-04T22:03:08.412" v="3047"/>
        <pc:sldMkLst>
          <pc:docMk/>
          <pc:sldMk cId="2900722234" sldId="311"/>
        </pc:sldMkLst>
        <pc:spChg chg="del">
          <ac:chgData name="Danny Boone" userId="1351d315c21e3c97" providerId="LiveId" clId="{1058CF1B-879E-4B5B-8DBD-350EA2556F91}" dt="2024-06-04T17:21:28.411" v="3" actId="478"/>
          <ac:spMkLst>
            <pc:docMk/>
            <pc:sldMk cId="2900722234" sldId="311"/>
            <ac:spMk id="2" creationId="{D1955F24-329B-715C-5416-F2B2FE4833B9}"/>
          </ac:spMkLst>
        </pc:spChg>
        <pc:spChg chg="add del mod">
          <ac:chgData name="Danny Boone" userId="1351d315c21e3c97" providerId="LiveId" clId="{1058CF1B-879E-4B5B-8DBD-350EA2556F91}" dt="2024-06-04T21:00:46.536" v="2383" actId="478"/>
          <ac:spMkLst>
            <pc:docMk/>
            <pc:sldMk cId="2900722234" sldId="311"/>
            <ac:spMk id="28" creationId="{A07196CA-46AE-C53B-CF9C-01EEF020C33B}"/>
          </ac:spMkLst>
        </pc:spChg>
        <pc:spChg chg="add del mod">
          <ac:chgData name="Danny Boone" userId="1351d315c21e3c97" providerId="LiveId" clId="{1058CF1B-879E-4B5B-8DBD-350EA2556F91}" dt="2024-06-04T21:00:46.536" v="2383" actId="478"/>
          <ac:spMkLst>
            <pc:docMk/>
            <pc:sldMk cId="2900722234" sldId="311"/>
            <ac:spMk id="33" creationId="{FA16F21A-1913-A139-E06C-6B448107AB61}"/>
          </ac:spMkLst>
        </pc:spChg>
        <pc:spChg chg="add mod">
          <ac:chgData name="Danny Boone" userId="1351d315c21e3c97" providerId="LiveId" clId="{1058CF1B-879E-4B5B-8DBD-350EA2556F91}" dt="2024-06-04T21:12:25.531" v="2683" actId="14100"/>
          <ac:spMkLst>
            <pc:docMk/>
            <pc:sldMk cId="2900722234" sldId="311"/>
            <ac:spMk id="34" creationId="{63FEF57D-C6EF-BEDA-A76A-98EE188D9FD2}"/>
          </ac:spMkLst>
        </pc:spChg>
        <pc:spChg chg="add mod">
          <ac:chgData name="Danny Boone" userId="1351d315c21e3c97" providerId="LiveId" clId="{1058CF1B-879E-4B5B-8DBD-350EA2556F91}" dt="2024-06-04T20:54:42.140" v="2286"/>
          <ac:spMkLst>
            <pc:docMk/>
            <pc:sldMk cId="2900722234" sldId="311"/>
            <ac:spMk id="35" creationId="{FE4EFE33-0C7B-96E0-1BCE-702603550B73}"/>
          </ac:spMkLst>
        </pc:spChg>
        <pc:spChg chg="add mod">
          <ac:chgData name="Danny Boone" userId="1351d315c21e3c97" providerId="LiveId" clId="{1058CF1B-879E-4B5B-8DBD-350EA2556F91}" dt="2024-06-04T20:55:34.568" v="2304"/>
          <ac:spMkLst>
            <pc:docMk/>
            <pc:sldMk cId="2900722234" sldId="311"/>
            <ac:spMk id="36" creationId="{230AE40B-875D-9CAD-51F8-846657F3B450}"/>
          </ac:spMkLst>
        </pc:spChg>
        <pc:spChg chg="add mod">
          <ac:chgData name="Danny Boone" userId="1351d315c21e3c97" providerId="LiveId" clId="{1058CF1B-879E-4B5B-8DBD-350EA2556F91}" dt="2024-06-04T20:57:21.166" v="2314" actId="1076"/>
          <ac:spMkLst>
            <pc:docMk/>
            <pc:sldMk cId="2900722234" sldId="311"/>
            <ac:spMk id="41" creationId="{02E3C112-0BA3-B4CC-A036-D335AE6E52BE}"/>
          </ac:spMkLst>
        </pc:spChg>
        <pc:spChg chg="mod">
          <ac:chgData name="Danny Boone" userId="1351d315c21e3c97" providerId="LiveId" clId="{1058CF1B-879E-4B5B-8DBD-350EA2556F91}" dt="2024-06-04T20:51:33.694" v="2183" actId="20577"/>
          <ac:spMkLst>
            <pc:docMk/>
            <pc:sldMk cId="2900722234" sldId="311"/>
            <ac:spMk id="190" creationId="{00000000-0000-0000-0000-000000000000}"/>
          </ac:spMkLst>
        </pc:spChg>
        <pc:picChg chg="del">
          <ac:chgData name="Danny Boone" userId="1351d315c21e3c97" providerId="LiveId" clId="{1058CF1B-879E-4B5B-8DBD-350EA2556F91}" dt="2024-06-04T17:21:28.824" v="4" actId="478"/>
          <ac:picMkLst>
            <pc:docMk/>
            <pc:sldMk cId="2900722234" sldId="311"/>
            <ac:picMk id="3" creationId="{3156C105-9604-481C-5653-471C34AD3B0F}"/>
          </ac:picMkLst>
        </pc:picChg>
        <pc:picChg chg="add del mod">
          <ac:chgData name="Danny Boone" userId="1351d315c21e3c97" providerId="LiveId" clId="{1058CF1B-879E-4B5B-8DBD-350EA2556F91}" dt="2024-06-04T20:27:31.473" v="2050" actId="478"/>
          <ac:picMkLst>
            <pc:docMk/>
            <pc:sldMk cId="2900722234" sldId="311"/>
            <ac:picMk id="5" creationId="{2A7A064F-2B1B-FA6E-A61F-1F380FD670E9}"/>
          </ac:picMkLst>
        </pc:picChg>
        <pc:picChg chg="add del mod">
          <ac:chgData name="Danny Boone" userId="1351d315c21e3c97" providerId="LiveId" clId="{1058CF1B-879E-4B5B-8DBD-350EA2556F91}" dt="2024-06-04T20:38:34.541" v="2057" actId="478"/>
          <ac:picMkLst>
            <pc:docMk/>
            <pc:sldMk cId="2900722234" sldId="311"/>
            <ac:picMk id="7" creationId="{EA98A7E9-1EC0-C8C1-7407-31B81731DA70}"/>
          </ac:picMkLst>
        </pc:picChg>
        <pc:picChg chg="add del">
          <ac:chgData name="Danny Boone" userId="1351d315c21e3c97" providerId="LiveId" clId="{1058CF1B-879E-4B5B-8DBD-350EA2556F91}" dt="2024-06-04T20:35:27.330" v="2054" actId="22"/>
          <ac:picMkLst>
            <pc:docMk/>
            <pc:sldMk cId="2900722234" sldId="311"/>
            <ac:picMk id="9" creationId="{1AC53515-87E9-5EBC-2025-5E816C844D63}"/>
          </ac:picMkLst>
        </pc:picChg>
        <pc:picChg chg="add del">
          <ac:chgData name="Danny Boone" userId="1351d315c21e3c97" providerId="LiveId" clId="{1058CF1B-879E-4B5B-8DBD-350EA2556F91}" dt="2024-06-04T20:35:35.902" v="2056" actId="478"/>
          <ac:picMkLst>
            <pc:docMk/>
            <pc:sldMk cId="2900722234" sldId="311"/>
            <ac:picMk id="11" creationId="{505E7CFF-919D-C126-AFDC-6A1A724C6C13}"/>
          </ac:picMkLst>
        </pc:picChg>
        <pc:picChg chg="add del">
          <ac:chgData name="Danny Boone" userId="1351d315c21e3c97" providerId="LiveId" clId="{1058CF1B-879E-4B5B-8DBD-350EA2556F91}" dt="2024-06-04T20:38:35.731" v="2059" actId="22"/>
          <ac:picMkLst>
            <pc:docMk/>
            <pc:sldMk cId="2900722234" sldId="311"/>
            <ac:picMk id="13" creationId="{6C8C7B41-7D88-DA29-8077-2A453938CFAA}"/>
          </ac:picMkLst>
        </pc:picChg>
        <pc:picChg chg="add del">
          <ac:chgData name="Danny Boone" userId="1351d315c21e3c97" providerId="LiveId" clId="{1058CF1B-879E-4B5B-8DBD-350EA2556F91}" dt="2024-06-04T20:38:41.943" v="2061" actId="22"/>
          <ac:picMkLst>
            <pc:docMk/>
            <pc:sldMk cId="2900722234" sldId="311"/>
            <ac:picMk id="15" creationId="{481DD240-1C4A-2972-A28A-DE64929185E5}"/>
          </ac:picMkLst>
        </pc:picChg>
        <pc:picChg chg="add del mod">
          <ac:chgData name="Danny Boone" userId="1351d315c21e3c97" providerId="LiveId" clId="{1058CF1B-879E-4B5B-8DBD-350EA2556F91}" dt="2024-06-04T20:40:49.481" v="2076" actId="478"/>
          <ac:picMkLst>
            <pc:docMk/>
            <pc:sldMk cId="2900722234" sldId="311"/>
            <ac:picMk id="17" creationId="{D95D80D8-C7A6-4021-EF87-71E20AA112B7}"/>
          </ac:picMkLst>
        </pc:picChg>
        <pc:picChg chg="add del">
          <ac:chgData name="Danny Boone" userId="1351d315c21e3c97" providerId="LiveId" clId="{1058CF1B-879E-4B5B-8DBD-350EA2556F91}" dt="2024-06-04T20:39:31.144" v="2064" actId="22"/>
          <ac:picMkLst>
            <pc:docMk/>
            <pc:sldMk cId="2900722234" sldId="311"/>
            <ac:picMk id="19" creationId="{C3F963A7-1E98-7AE0-8A02-E9BBADE1275F}"/>
          </ac:picMkLst>
        </pc:picChg>
        <pc:picChg chg="add del">
          <ac:chgData name="Danny Boone" userId="1351d315c21e3c97" providerId="LiveId" clId="{1058CF1B-879E-4B5B-8DBD-350EA2556F91}" dt="2024-06-04T20:39:34.343" v="2066" actId="22"/>
          <ac:picMkLst>
            <pc:docMk/>
            <pc:sldMk cId="2900722234" sldId="311"/>
            <ac:picMk id="21" creationId="{BEF37D10-223C-3D00-E0F2-6723F9006006}"/>
          </ac:picMkLst>
        </pc:picChg>
        <pc:picChg chg="add mod">
          <ac:chgData name="Danny Boone" userId="1351d315c21e3c97" providerId="LiveId" clId="{1058CF1B-879E-4B5B-8DBD-350EA2556F91}" dt="2024-06-04T21:00:43.735" v="2382" actId="1076"/>
          <ac:picMkLst>
            <pc:docMk/>
            <pc:sldMk cId="2900722234" sldId="311"/>
            <ac:picMk id="23" creationId="{ED1D0192-DE9D-8E29-439B-F22CEF397AC2}"/>
          </ac:picMkLst>
        </pc:picChg>
        <pc:picChg chg="add del mod">
          <ac:chgData name="Danny Boone" userId="1351d315c21e3c97" providerId="LiveId" clId="{1058CF1B-879E-4B5B-8DBD-350EA2556F91}" dt="2024-06-04T20:41:53.735" v="2080" actId="478"/>
          <ac:picMkLst>
            <pc:docMk/>
            <pc:sldMk cId="2900722234" sldId="311"/>
            <ac:picMk id="25" creationId="{8EE296E1-9616-04C8-097E-B62D586AA9EE}"/>
          </ac:picMkLst>
        </pc:picChg>
        <pc:picChg chg="add mod">
          <ac:chgData name="Danny Boone" userId="1351d315c21e3c97" providerId="LiveId" clId="{1058CF1B-879E-4B5B-8DBD-350EA2556F91}" dt="2024-06-04T20:52:37.478" v="2191" actId="1076"/>
          <ac:picMkLst>
            <pc:docMk/>
            <pc:sldMk cId="2900722234" sldId="311"/>
            <ac:picMk id="27" creationId="{A35B9FE3-7237-951B-4D92-04480FAA292D}"/>
          </ac:picMkLst>
        </pc:picChg>
        <pc:picChg chg="add mod modCrop">
          <ac:chgData name="Danny Boone" userId="1351d315c21e3c97" providerId="LiveId" clId="{1058CF1B-879E-4B5B-8DBD-350EA2556F91}" dt="2024-06-04T21:01:44.683" v="2413" actId="1036"/>
          <ac:picMkLst>
            <pc:docMk/>
            <pc:sldMk cId="2900722234" sldId="311"/>
            <ac:picMk id="30" creationId="{3E73E6D6-1516-4511-983E-D36DD103579D}"/>
          </ac:picMkLst>
        </pc:picChg>
        <pc:picChg chg="add mod">
          <ac:chgData name="Danny Boone" userId="1351d315c21e3c97" providerId="LiveId" clId="{1058CF1B-879E-4B5B-8DBD-350EA2556F91}" dt="2024-06-04T20:55:02.676" v="2303" actId="1037"/>
          <ac:picMkLst>
            <pc:docMk/>
            <pc:sldMk cId="2900722234" sldId="311"/>
            <ac:picMk id="32" creationId="{97313928-206A-E61E-F12F-5097E13BD599}"/>
          </ac:picMkLst>
        </pc:picChg>
        <pc:picChg chg="add mod">
          <ac:chgData name="Danny Boone" userId="1351d315c21e3c97" providerId="LiveId" clId="{1058CF1B-879E-4B5B-8DBD-350EA2556F91}" dt="2024-06-04T21:01:44.683" v="2413" actId="1036"/>
          <ac:picMkLst>
            <pc:docMk/>
            <pc:sldMk cId="2900722234" sldId="311"/>
            <ac:picMk id="38" creationId="{1A21A293-5CAA-896B-7FA0-9B916EB06866}"/>
          </ac:picMkLst>
        </pc:picChg>
        <pc:picChg chg="add mod">
          <ac:chgData name="Danny Boone" userId="1351d315c21e3c97" providerId="LiveId" clId="{1058CF1B-879E-4B5B-8DBD-350EA2556F91}" dt="2024-06-04T21:01:44.683" v="2413" actId="1036"/>
          <ac:picMkLst>
            <pc:docMk/>
            <pc:sldMk cId="2900722234" sldId="311"/>
            <ac:picMk id="40" creationId="{F4281CA5-F6E0-5FD5-408C-C6CA5E5009AF}"/>
          </ac:picMkLst>
        </pc:picChg>
        <pc:picChg chg="add mod modCrop">
          <ac:chgData name="Danny Boone" userId="1351d315c21e3c97" providerId="LiveId" clId="{1058CF1B-879E-4B5B-8DBD-350EA2556F91}" dt="2024-06-04T21:01:44.683" v="2413" actId="1036"/>
          <ac:picMkLst>
            <pc:docMk/>
            <pc:sldMk cId="2900722234" sldId="311"/>
            <ac:picMk id="43" creationId="{DF109E53-0C62-EF85-75E1-EEB42F6F4AFE}"/>
          </ac:picMkLst>
        </pc:picChg>
        <pc:picChg chg="add mod">
          <ac:chgData name="Danny Boone" userId="1351d315c21e3c97" providerId="LiveId" clId="{1058CF1B-879E-4B5B-8DBD-350EA2556F91}" dt="2024-06-04T21:01:44.683" v="2413" actId="1036"/>
          <ac:picMkLst>
            <pc:docMk/>
            <pc:sldMk cId="2900722234" sldId="311"/>
            <ac:picMk id="44" creationId="{827D02BB-C808-D2E8-3ADF-791D8DE77C78}"/>
          </ac:picMkLst>
        </pc:picChg>
        <pc:picChg chg="add mod">
          <ac:chgData name="Danny Boone" userId="1351d315c21e3c97" providerId="LiveId" clId="{1058CF1B-879E-4B5B-8DBD-350EA2556F91}" dt="2024-06-04T21:03:29.999" v="2552"/>
          <ac:picMkLst>
            <pc:docMk/>
            <pc:sldMk cId="2900722234" sldId="311"/>
            <ac:picMk id="45" creationId="{FE075159-6E7F-3EE0-5481-3910CF05FBBE}"/>
          </ac:picMkLst>
        </pc:picChg>
        <pc:picChg chg="add del">
          <ac:chgData name="Danny Boone" userId="1351d315c21e3c97" providerId="LiveId" clId="{1058CF1B-879E-4B5B-8DBD-350EA2556F91}" dt="2024-06-04T21:39:46.308" v="2793" actId="478"/>
          <ac:picMkLst>
            <pc:docMk/>
            <pc:sldMk cId="2900722234" sldId="311"/>
            <ac:picMk id="47" creationId="{8075B720-6D4C-701D-028F-EDF0DDF9407E}"/>
          </ac:picMkLst>
        </pc:picChg>
        <pc:picChg chg="add mod">
          <ac:chgData name="Danny Boone" userId="1351d315c21e3c97" providerId="LiveId" clId="{1058CF1B-879E-4B5B-8DBD-350EA2556F91}" dt="2024-06-04T22:03:08.412" v="3047"/>
          <ac:picMkLst>
            <pc:docMk/>
            <pc:sldMk cId="2900722234" sldId="311"/>
            <ac:picMk id="48" creationId="{8EAF1A42-A010-ED38-027C-002F3E8ED3B1}"/>
          </ac:picMkLst>
        </pc:picChg>
        <pc:picChg chg="add mod">
          <ac:chgData name="Danny Boone" userId="1351d315c21e3c97" providerId="LiveId" clId="{1058CF1B-879E-4B5B-8DBD-350EA2556F91}" dt="2024-06-04T22:03:08.412" v="3047"/>
          <ac:picMkLst>
            <pc:docMk/>
            <pc:sldMk cId="2900722234" sldId="311"/>
            <ac:picMk id="49" creationId="{A0177722-8975-EEBE-D60E-29EA608D44FD}"/>
          </ac:picMkLst>
        </pc:picChg>
        <pc:picChg chg="add mod">
          <ac:chgData name="Danny Boone" userId="1351d315c21e3c97" providerId="LiveId" clId="{1058CF1B-879E-4B5B-8DBD-350EA2556F91}" dt="2024-06-04T22:03:08.412" v="3047"/>
          <ac:picMkLst>
            <pc:docMk/>
            <pc:sldMk cId="2900722234" sldId="311"/>
            <ac:picMk id="50" creationId="{37600785-B012-41AD-7395-3AC80EB971A6}"/>
          </ac:picMkLst>
        </pc:picChg>
        <pc:picChg chg="add mod">
          <ac:chgData name="Danny Boone" userId="1351d315c21e3c97" providerId="LiveId" clId="{1058CF1B-879E-4B5B-8DBD-350EA2556F91}" dt="2024-06-04T22:03:08.412" v="3047"/>
          <ac:picMkLst>
            <pc:docMk/>
            <pc:sldMk cId="2900722234" sldId="311"/>
            <ac:picMk id="51" creationId="{40766ED8-FC63-3D5E-32E3-C7C9C54610DA}"/>
          </ac:picMkLst>
        </pc:picChg>
      </pc:sldChg>
      <pc:sldChg chg="addSp delSp modSp add mod ord modClrScheme modShow chgLayout">
        <pc:chgData name="Danny Boone" userId="1351d315c21e3c97" providerId="LiveId" clId="{1058CF1B-879E-4B5B-8DBD-350EA2556F91}" dt="2024-06-04T19:24:15.549" v="1963" actId="20577"/>
        <pc:sldMkLst>
          <pc:docMk/>
          <pc:sldMk cId="604464199" sldId="312"/>
        </pc:sldMkLst>
        <pc:spChg chg="add del mod ord">
          <ac:chgData name="Danny Boone" userId="1351d315c21e3c97" providerId="LiveId" clId="{1058CF1B-879E-4B5B-8DBD-350EA2556F91}" dt="2024-06-04T17:22:34.626" v="21" actId="478"/>
          <ac:spMkLst>
            <pc:docMk/>
            <pc:sldMk cId="604464199" sldId="312"/>
            <ac:spMk id="2" creationId="{43333C04-544F-1763-B164-218D7B7BAF31}"/>
          </ac:spMkLst>
        </pc:spChg>
        <pc:spChg chg="del">
          <ac:chgData name="Danny Boone" userId="1351d315c21e3c97" providerId="LiveId" clId="{1058CF1B-879E-4B5B-8DBD-350EA2556F91}" dt="2024-06-04T17:22:25.379" v="19" actId="478"/>
          <ac:spMkLst>
            <pc:docMk/>
            <pc:sldMk cId="604464199" sldId="312"/>
            <ac:spMk id="3" creationId="{7F177516-2E85-F253-FE8F-9689D3D8B0C1}"/>
          </ac:spMkLst>
        </pc:spChg>
        <pc:spChg chg="add mod ord">
          <ac:chgData name="Danny Boone" userId="1351d315c21e3c97" providerId="LiveId" clId="{1058CF1B-879E-4B5B-8DBD-350EA2556F91}" dt="2024-06-04T19:24:15.549" v="1963" actId="20577"/>
          <ac:spMkLst>
            <pc:docMk/>
            <pc:sldMk cId="604464199" sldId="312"/>
            <ac:spMk id="4" creationId="{D6DA82B8-EAA4-B813-75BA-580FFCB1CBB7}"/>
          </ac:spMkLst>
        </pc:spChg>
        <pc:spChg chg="add del mod ord">
          <ac:chgData name="Danny Boone" userId="1351d315c21e3c97" providerId="LiveId" clId="{1058CF1B-879E-4B5B-8DBD-350EA2556F91}" dt="2024-06-04T17:30:18.816" v="741" actId="700"/>
          <ac:spMkLst>
            <pc:docMk/>
            <pc:sldMk cId="604464199" sldId="312"/>
            <ac:spMk id="5" creationId="{B90B36A7-47C4-8E44-7FC3-1C7A7DF9BDD9}"/>
          </ac:spMkLst>
        </pc:spChg>
        <pc:spChg chg="add del mod ord">
          <ac:chgData name="Danny Boone" userId="1351d315c21e3c97" providerId="LiveId" clId="{1058CF1B-879E-4B5B-8DBD-350EA2556F91}" dt="2024-06-04T17:30:18.816" v="741" actId="700"/>
          <ac:spMkLst>
            <pc:docMk/>
            <pc:sldMk cId="604464199" sldId="312"/>
            <ac:spMk id="6" creationId="{436287E9-1C2B-B7A0-7873-849283FDFCB8}"/>
          </ac:spMkLst>
        </pc:spChg>
        <pc:spChg chg="mod">
          <ac:chgData name="Danny Boone" userId="1351d315c21e3c97" providerId="LiveId" clId="{1058CF1B-879E-4B5B-8DBD-350EA2556F91}" dt="2024-06-04T17:23:05.761" v="72" actId="20577"/>
          <ac:spMkLst>
            <pc:docMk/>
            <pc:sldMk cId="604464199" sldId="312"/>
            <ac:spMk id="190" creationId="{00000000-0000-0000-0000-000000000000}"/>
          </ac:spMkLst>
        </pc:spChg>
      </pc:sldChg>
      <pc:sldChg chg="modSp add del mod">
        <pc:chgData name="Danny Boone" userId="1351d315c21e3c97" providerId="LiveId" clId="{1058CF1B-879E-4B5B-8DBD-350EA2556F91}" dt="2024-06-04T22:03:28.959" v="3054" actId="47"/>
        <pc:sldMkLst>
          <pc:docMk/>
          <pc:sldMk cId="2723401623" sldId="313"/>
        </pc:sldMkLst>
        <pc:spChg chg="mod">
          <ac:chgData name="Danny Boone" userId="1351d315c21e3c97" providerId="LiveId" clId="{1058CF1B-879E-4B5B-8DBD-350EA2556F91}" dt="2024-06-04T17:28:16.953" v="568" actId="20577"/>
          <ac:spMkLst>
            <pc:docMk/>
            <pc:sldMk cId="2723401623" sldId="313"/>
            <ac:spMk id="190" creationId="{00000000-0000-0000-0000-000000000000}"/>
          </ac:spMkLst>
        </pc:spChg>
      </pc:sldChg>
      <pc:sldChg chg="addSp delSp modSp mod delAnim">
        <pc:chgData name="Danny Boone" userId="1351d315c21e3c97" providerId="LiveId" clId="{1058CF1B-879E-4B5B-8DBD-350EA2556F91}" dt="2024-06-06T02:29:53.912" v="3865" actId="408"/>
        <pc:sldMkLst>
          <pc:docMk/>
          <pc:sldMk cId="2013753736" sldId="316"/>
        </pc:sldMkLst>
        <pc:spChg chg="mod">
          <ac:chgData name="Danny Boone" userId="1351d315c21e3c97" providerId="LiveId" clId="{1058CF1B-879E-4B5B-8DBD-350EA2556F91}" dt="2024-06-06T02:15:55.524" v="3744" actId="12789"/>
          <ac:spMkLst>
            <pc:docMk/>
            <pc:sldMk cId="2013753736" sldId="316"/>
            <ac:spMk id="6" creationId="{2CC5D8BB-FF80-069F-875B-FDD8C99EC105}"/>
          </ac:spMkLst>
        </pc:spChg>
        <pc:spChg chg="mod">
          <ac:chgData name="Danny Boone" userId="1351d315c21e3c97" providerId="LiveId" clId="{1058CF1B-879E-4B5B-8DBD-350EA2556F91}" dt="2024-06-06T02:29:53.912" v="3865" actId="408"/>
          <ac:spMkLst>
            <pc:docMk/>
            <pc:sldMk cId="2013753736" sldId="316"/>
            <ac:spMk id="7" creationId="{A4784EE1-0345-5F1E-1E1D-1A1B72F9F7E4}"/>
          </ac:spMkLst>
        </pc:spChg>
        <pc:spChg chg="mod">
          <ac:chgData name="Danny Boone" userId="1351d315c21e3c97" providerId="LiveId" clId="{1058CF1B-879E-4B5B-8DBD-350EA2556F91}" dt="2024-06-06T02:15:55.524" v="3744" actId="12789"/>
          <ac:spMkLst>
            <pc:docMk/>
            <pc:sldMk cId="2013753736" sldId="316"/>
            <ac:spMk id="10" creationId="{331791DB-484C-8A2C-6D53-B2DABF75E739}"/>
          </ac:spMkLst>
        </pc:spChg>
        <pc:spChg chg="mod">
          <ac:chgData name="Danny Boone" userId="1351d315c21e3c97" providerId="LiveId" clId="{1058CF1B-879E-4B5B-8DBD-350EA2556F91}" dt="2024-06-06T00:39:18.294" v="3577" actId="108"/>
          <ac:spMkLst>
            <pc:docMk/>
            <pc:sldMk cId="2013753736" sldId="316"/>
            <ac:spMk id="14" creationId="{B9863204-6A08-D549-C0D4-8D16CE8CDBEC}"/>
          </ac:spMkLst>
        </pc:spChg>
        <pc:spChg chg="mod">
          <ac:chgData name="Danny Boone" userId="1351d315c21e3c97" providerId="LiveId" clId="{1058CF1B-879E-4B5B-8DBD-350EA2556F91}" dt="2024-06-06T02:15:55.524" v="3744" actId="12789"/>
          <ac:spMkLst>
            <pc:docMk/>
            <pc:sldMk cId="2013753736" sldId="316"/>
            <ac:spMk id="135" creationId="{64E86EFF-ABE0-BB32-2778-30778932538C}"/>
          </ac:spMkLst>
        </pc:spChg>
        <pc:spChg chg="del mod">
          <ac:chgData name="Danny Boone" userId="1351d315c21e3c97" providerId="LiveId" clId="{1058CF1B-879E-4B5B-8DBD-350EA2556F91}" dt="2024-06-06T00:40:39.702" v="3581" actId="478"/>
          <ac:spMkLst>
            <pc:docMk/>
            <pc:sldMk cId="2013753736" sldId="316"/>
            <ac:spMk id="146" creationId="{360FC2C5-F35A-5798-DC47-E30EC58145C8}"/>
          </ac:spMkLst>
        </pc:spChg>
        <pc:spChg chg="mod topLvl">
          <ac:chgData name="Danny Boone" userId="1351d315c21e3c97" providerId="LiveId" clId="{1058CF1B-879E-4B5B-8DBD-350EA2556F91}" dt="2024-06-06T02:16:29.333" v="3747" actId="165"/>
          <ac:spMkLst>
            <pc:docMk/>
            <pc:sldMk cId="2013753736" sldId="316"/>
            <ac:spMk id="148" creationId="{E647CDF4-C5D5-D5AD-A772-38F05CC8A0A9}"/>
          </ac:spMkLst>
        </pc:spChg>
        <pc:spChg chg="mod topLvl">
          <ac:chgData name="Danny Boone" userId="1351d315c21e3c97" providerId="LiveId" clId="{1058CF1B-879E-4B5B-8DBD-350EA2556F91}" dt="2024-06-06T02:16:29.333" v="3747" actId="165"/>
          <ac:spMkLst>
            <pc:docMk/>
            <pc:sldMk cId="2013753736" sldId="316"/>
            <ac:spMk id="149" creationId="{768185FB-D5B4-C2FC-1571-83C40DABD476}"/>
          </ac:spMkLst>
        </pc:spChg>
        <pc:spChg chg="mod">
          <ac:chgData name="Danny Boone" userId="1351d315c21e3c97" providerId="LiveId" clId="{1058CF1B-879E-4B5B-8DBD-350EA2556F91}" dt="2024-06-06T02:16:23.773" v="3746" actId="12789"/>
          <ac:spMkLst>
            <pc:docMk/>
            <pc:sldMk cId="2013753736" sldId="316"/>
            <ac:spMk id="151" creationId="{D6598462-B736-EE1E-9BCA-B97B6FC53C34}"/>
          </ac:spMkLst>
        </pc:spChg>
        <pc:spChg chg="mod">
          <ac:chgData name="Danny Boone" userId="1351d315c21e3c97" providerId="LiveId" clId="{1058CF1B-879E-4B5B-8DBD-350EA2556F91}" dt="2024-06-06T00:40:44.097" v="3592" actId="20577"/>
          <ac:spMkLst>
            <pc:docMk/>
            <pc:sldMk cId="2013753736" sldId="316"/>
            <ac:spMk id="208" creationId="{33B5A441-9156-3D7E-3F26-11EAED409D31}"/>
          </ac:spMkLst>
        </pc:spChg>
        <pc:spChg chg="del">
          <ac:chgData name="Danny Boone" userId="1351d315c21e3c97" providerId="LiveId" clId="{1058CF1B-879E-4B5B-8DBD-350EA2556F91}" dt="2024-06-06T00:40:40.966" v="3582" actId="478"/>
          <ac:spMkLst>
            <pc:docMk/>
            <pc:sldMk cId="2013753736" sldId="316"/>
            <ac:spMk id="218" creationId="{8275BBCB-96DE-ED6C-13E5-255697BA354F}"/>
          </ac:spMkLst>
        </pc:spChg>
        <pc:grpChg chg="add del mod">
          <ac:chgData name="Danny Boone" userId="1351d315c21e3c97" providerId="LiveId" clId="{1058CF1B-879E-4B5B-8DBD-350EA2556F91}" dt="2024-06-06T02:16:29.333" v="3747" actId="165"/>
          <ac:grpSpMkLst>
            <pc:docMk/>
            <pc:sldMk cId="2013753736" sldId="316"/>
            <ac:grpSpMk id="2" creationId="{262F3462-8DAB-D28B-AE9D-DFCAA4712A8D}"/>
          </ac:grpSpMkLst>
        </pc:grpChg>
        <pc:cxnChg chg="mod">
          <ac:chgData name="Danny Boone" userId="1351d315c21e3c97" providerId="LiveId" clId="{1058CF1B-879E-4B5B-8DBD-350EA2556F91}" dt="2024-06-06T02:17:08.945" v="3751" actId="14100"/>
          <ac:cxnSpMkLst>
            <pc:docMk/>
            <pc:sldMk cId="2013753736" sldId="316"/>
            <ac:cxnSpMk id="22" creationId="{BECDEC92-07CC-AE10-B071-653069D8BF02}"/>
          </ac:cxnSpMkLst>
        </pc:cxnChg>
        <pc:cxnChg chg="mod">
          <ac:chgData name="Danny Boone" userId="1351d315c21e3c97" providerId="LiveId" clId="{1058CF1B-879E-4B5B-8DBD-350EA2556F91}" dt="2024-06-06T02:16:45.900" v="3748" actId="14100"/>
          <ac:cxnSpMkLst>
            <pc:docMk/>
            <pc:sldMk cId="2013753736" sldId="316"/>
            <ac:cxnSpMk id="40" creationId="{7C3A1F98-36AB-89D6-09B1-816ED236A3D1}"/>
          </ac:cxnSpMkLst>
        </pc:cxnChg>
        <pc:cxnChg chg="mod">
          <ac:chgData name="Danny Boone" userId="1351d315c21e3c97" providerId="LiveId" clId="{1058CF1B-879E-4B5B-8DBD-350EA2556F91}" dt="2024-06-06T02:16:51.836" v="3749" actId="14100"/>
          <ac:cxnSpMkLst>
            <pc:docMk/>
            <pc:sldMk cId="2013753736" sldId="316"/>
            <ac:cxnSpMk id="49" creationId="{97030710-C694-83A8-29B3-6CEB5BE2C949}"/>
          </ac:cxnSpMkLst>
        </pc:cxnChg>
        <pc:cxnChg chg="mod">
          <ac:chgData name="Danny Boone" userId="1351d315c21e3c97" providerId="LiveId" clId="{1058CF1B-879E-4B5B-8DBD-350EA2556F91}" dt="2024-06-06T02:15:55.524" v="3744" actId="12789"/>
          <ac:cxnSpMkLst>
            <pc:docMk/>
            <pc:sldMk cId="2013753736" sldId="316"/>
            <ac:cxnSpMk id="58" creationId="{09C9E85A-287C-A490-F03F-E1263B1DA563}"/>
          </ac:cxnSpMkLst>
        </pc:cxnChg>
        <pc:cxnChg chg="mod">
          <ac:chgData name="Danny Boone" userId="1351d315c21e3c97" providerId="LiveId" clId="{1058CF1B-879E-4B5B-8DBD-350EA2556F91}" dt="2024-06-06T02:17:03.070" v="3750" actId="14100"/>
          <ac:cxnSpMkLst>
            <pc:docMk/>
            <pc:sldMk cId="2013753736" sldId="316"/>
            <ac:cxnSpMk id="62" creationId="{9BE6A604-097D-4660-6AD4-548866670CA0}"/>
          </ac:cxnSpMkLst>
        </pc:cxnChg>
        <pc:cxnChg chg="mod">
          <ac:chgData name="Danny Boone" userId="1351d315c21e3c97" providerId="LiveId" clId="{1058CF1B-879E-4B5B-8DBD-350EA2556F91}" dt="2024-06-06T02:16:23.773" v="3746" actId="12789"/>
          <ac:cxnSpMkLst>
            <pc:docMk/>
            <pc:sldMk cId="2013753736" sldId="316"/>
            <ac:cxnSpMk id="153" creationId="{5C647438-9A3D-02A5-4FFF-340A272439AE}"/>
          </ac:cxnSpMkLst>
        </pc:cxnChg>
        <pc:cxnChg chg="mod">
          <ac:chgData name="Danny Boone" userId="1351d315c21e3c97" providerId="LiveId" clId="{1058CF1B-879E-4B5B-8DBD-350EA2556F91}" dt="2024-06-06T02:16:23.773" v="3746" actId="12789"/>
          <ac:cxnSpMkLst>
            <pc:docMk/>
            <pc:sldMk cId="2013753736" sldId="316"/>
            <ac:cxnSpMk id="157" creationId="{4DC3BEC0-612D-2DDA-AC82-79A59353990F}"/>
          </ac:cxnSpMkLst>
        </pc:cxnChg>
        <pc:cxnChg chg="mod">
          <ac:chgData name="Danny Boone" userId="1351d315c21e3c97" providerId="LiveId" clId="{1058CF1B-879E-4B5B-8DBD-350EA2556F91}" dt="2024-06-06T00:42:12.727" v="3611" actId="14100"/>
          <ac:cxnSpMkLst>
            <pc:docMk/>
            <pc:sldMk cId="2013753736" sldId="316"/>
            <ac:cxnSpMk id="170" creationId="{197E7588-1169-BA4A-7B78-964093798687}"/>
          </ac:cxnSpMkLst>
        </pc:cxnChg>
        <pc:cxnChg chg="mod">
          <ac:chgData name="Danny Boone" userId="1351d315c21e3c97" providerId="LiveId" clId="{1058CF1B-879E-4B5B-8DBD-350EA2556F91}" dt="2024-06-06T00:42:04.867" v="3609" actId="1036"/>
          <ac:cxnSpMkLst>
            <pc:docMk/>
            <pc:sldMk cId="2013753736" sldId="316"/>
            <ac:cxnSpMk id="179" creationId="{47EC432F-7CA9-59E8-2BB6-9FEFA2488D13}"/>
          </ac:cxnSpMkLst>
        </pc:cxnChg>
        <pc:cxnChg chg="mod">
          <ac:chgData name="Danny Boone" userId="1351d315c21e3c97" providerId="LiveId" clId="{1058CF1B-879E-4B5B-8DBD-350EA2556F91}" dt="2024-06-06T02:16:23.773" v="3746" actId="12789"/>
          <ac:cxnSpMkLst>
            <pc:docMk/>
            <pc:sldMk cId="2013753736" sldId="316"/>
            <ac:cxnSpMk id="219" creationId="{24CF2991-0BEF-DD89-F618-3D546921B260}"/>
          </ac:cxnSpMkLst>
        </pc:cxnChg>
      </pc:sldChg>
      <pc:sldChg chg="addSp delSp modSp add mod">
        <pc:chgData name="Danny Boone" userId="1351d315c21e3c97" providerId="LiveId" clId="{1058CF1B-879E-4B5B-8DBD-350EA2556F91}" dt="2024-06-06T00:08:23.724" v="3394" actId="478"/>
        <pc:sldMkLst>
          <pc:docMk/>
          <pc:sldMk cId="2781163822" sldId="317"/>
        </pc:sldMkLst>
        <pc:spChg chg="add del mod">
          <ac:chgData name="Danny Boone" userId="1351d315c21e3c97" providerId="LiveId" clId="{1058CF1B-879E-4B5B-8DBD-350EA2556F91}" dt="2024-06-06T00:08:23.724" v="3394" actId="478"/>
          <ac:spMkLst>
            <pc:docMk/>
            <pc:sldMk cId="2781163822" sldId="317"/>
            <ac:spMk id="2" creationId="{66CC32B3-B911-276F-91BD-49B5F79C9447}"/>
          </ac:spMkLst>
        </pc:spChg>
        <pc:spChg chg="add del">
          <ac:chgData name="Danny Boone" userId="1351d315c21e3c97" providerId="LiveId" clId="{1058CF1B-879E-4B5B-8DBD-350EA2556F91}" dt="2024-06-04T21:19:51.507" v="2700" actId="478"/>
          <ac:spMkLst>
            <pc:docMk/>
            <pc:sldMk cId="2781163822" sldId="317"/>
            <ac:spMk id="8" creationId="{D2B2753E-B464-68CD-FD9A-9A41A59A49A2}"/>
          </ac:spMkLst>
        </pc:spChg>
        <pc:spChg chg="mod">
          <ac:chgData name="Danny Boone" userId="1351d315c21e3c97" providerId="LiveId" clId="{1058CF1B-879E-4B5B-8DBD-350EA2556F91}" dt="2024-06-06T00:07:46.324" v="3388" actId="404"/>
          <ac:spMkLst>
            <pc:docMk/>
            <pc:sldMk cId="2781163822" sldId="317"/>
            <ac:spMk id="34" creationId="{63FEF57D-C6EF-BEDA-A76A-98EE188D9FD2}"/>
          </ac:spMkLst>
        </pc:spChg>
        <pc:spChg chg="mod">
          <ac:chgData name="Danny Boone" userId="1351d315c21e3c97" providerId="LiveId" clId="{1058CF1B-879E-4B5B-8DBD-350EA2556F91}" dt="2024-06-04T21:11:25.672" v="2652" actId="20577"/>
          <ac:spMkLst>
            <pc:docMk/>
            <pc:sldMk cId="2781163822" sldId="317"/>
            <ac:spMk id="190" creationId="{00000000-0000-0000-0000-000000000000}"/>
          </ac:spMkLst>
        </pc:spChg>
        <pc:picChg chg="add del mod">
          <ac:chgData name="Danny Boone" userId="1351d315c21e3c97" providerId="LiveId" clId="{1058CF1B-879E-4B5B-8DBD-350EA2556F91}" dt="2024-06-04T21:20:54.521" v="2710" actId="478"/>
          <ac:picMkLst>
            <pc:docMk/>
            <pc:sldMk cId="2781163822" sldId="317"/>
            <ac:picMk id="3" creationId="{4DB6D207-1F2D-F88D-0B83-7614A06C8E20}"/>
          </ac:picMkLst>
        </pc:picChg>
        <pc:picChg chg="add del mod">
          <ac:chgData name="Danny Boone" userId="1351d315c21e3c97" providerId="LiveId" clId="{1058CF1B-879E-4B5B-8DBD-350EA2556F91}" dt="2024-06-04T21:20:32.859" v="2704" actId="478"/>
          <ac:picMkLst>
            <pc:docMk/>
            <pc:sldMk cId="2781163822" sldId="317"/>
            <ac:picMk id="5" creationId="{9DDB1788-7F5E-61E5-ABC5-CF98D872E2E8}"/>
          </ac:picMkLst>
        </pc:picChg>
        <pc:picChg chg="add del mod">
          <ac:chgData name="Danny Boone" userId="1351d315c21e3c97" providerId="LiveId" clId="{1058CF1B-879E-4B5B-8DBD-350EA2556F91}" dt="2024-06-04T21:20:36.743" v="2706" actId="478"/>
          <ac:picMkLst>
            <pc:docMk/>
            <pc:sldMk cId="2781163822" sldId="317"/>
            <ac:picMk id="6" creationId="{3F77FC34-12FD-AA50-B8A5-361A2CF7A29C}"/>
          </ac:picMkLst>
        </pc:picChg>
        <pc:picChg chg="add del mod">
          <ac:chgData name="Danny Boone" userId="1351d315c21e3c97" providerId="LiveId" clId="{1058CF1B-879E-4B5B-8DBD-350EA2556F91}" dt="2024-06-04T21:20:54.903" v="2711" actId="478"/>
          <ac:picMkLst>
            <pc:docMk/>
            <pc:sldMk cId="2781163822" sldId="317"/>
            <ac:picMk id="7" creationId="{47DAEFDE-C476-5CEB-3686-70EEB9AB3B95}"/>
          </ac:picMkLst>
        </pc:picChg>
        <pc:picChg chg="add del mod">
          <ac:chgData name="Danny Boone" userId="1351d315c21e3c97" providerId="LiveId" clId="{1058CF1B-879E-4B5B-8DBD-350EA2556F91}" dt="2024-06-04T21:32:52.785" v="2774" actId="478"/>
          <ac:picMkLst>
            <pc:docMk/>
            <pc:sldMk cId="2781163822" sldId="317"/>
            <ac:picMk id="10" creationId="{CAA71F83-EBFD-9712-F511-0A892124ADC2}"/>
          </ac:picMkLst>
        </pc:picChg>
        <pc:picChg chg="add del mod">
          <ac:chgData name="Danny Boone" userId="1351d315c21e3c97" providerId="LiveId" clId="{1058CF1B-879E-4B5B-8DBD-350EA2556F91}" dt="2024-06-04T21:32:53.143" v="2775" actId="478"/>
          <ac:picMkLst>
            <pc:docMk/>
            <pc:sldMk cId="2781163822" sldId="317"/>
            <ac:picMk id="12" creationId="{36548C00-98EC-321F-3119-703F53E5C7A0}"/>
          </ac:picMkLst>
        </pc:picChg>
        <pc:picChg chg="add del mod">
          <ac:chgData name="Danny Boone" userId="1351d315c21e3c97" providerId="LiveId" clId="{1058CF1B-879E-4B5B-8DBD-350EA2556F91}" dt="2024-06-04T21:33:04.539" v="2778" actId="478"/>
          <ac:picMkLst>
            <pc:docMk/>
            <pc:sldMk cId="2781163822" sldId="317"/>
            <ac:picMk id="13" creationId="{289222B7-4A56-2D09-3B15-0D4079E9A5AD}"/>
          </ac:picMkLst>
        </pc:picChg>
        <pc:picChg chg="add del mod">
          <ac:chgData name="Danny Boone" userId="1351d315c21e3c97" providerId="LiveId" clId="{1058CF1B-879E-4B5B-8DBD-350EA2556F91}" dt="2024-06-04T21:33:04.961" v="2779" actId="478"/>
          <ac:picMkLst>
            <pc:docMk/>
            <pc:sldMk cId="2781163822" sldId="317"/>
            <ac:picMk id="14" creationId="{27A3AEDD-7E04-E016-F4EA-A53E39EBC2B1}"/>
          </ac:picMkLst>
        </pc:picChg>
        <pc:picChg chg="add del">
          <ac:chgData name="Danny Boone" userId="1351d315c21e3c97" providerId="LiveId" clId="{1058CF1B-879E-4B5B-8DBD-350EA2556F91}" dt="2024-06-04T21:32:09.553" v="2764" actId="22"/>
          <ac:picMkLst>
            <pc:docMk/>
            <pc:sldMk cId="2781163822" sldId="317"/>
            <ac:picMk id="16" creationId="{657333B7-FBFD-18CE-5E65-371B059F3B25}"/>
          </ac:picMkLst>
        </pc:picChg>
        <pc:picChg chg="add del mod">
          <ac:chgData name="Danny Boone" userId="1351d315c21e3c97" providerId="LiveId" clId="{1058CF1B-879E-4B5B-8DBD-350EA2556F91}" dt="2024-06-04T21:48:18.244" v="2907" actId="478"/>
          <ac:picMkLst>
            <pc:docMk/>
            <pc:sldMk cId="2781163822" sldId="317"/>
            <ac:picMk id="18" creationId="{8EAF1A42-A010-ED38-027C-002F3E8ED3B1}"/>
          </ac:picMkLst>
        </pc:picChg>
        <pc:picChg chg="add del mod">
          <ac:chgData name="Danny Boone" userId="1351d315c21e3c97" providerId="LiveId" clId="{1058CF1B-879E-4B5B-8DBD-350EA2556F91}" dt="2024-06-04T21:48:17.588" v="2906" actId="478"/>
          <ac:picMkLst>
            <pc:docMk/>
            <pc:sldMk cId="2781163822" sldId="317"/>
            <ac:picMk id="20" creationId="{A0177722-8975-EEBE-D60E-29EA608D44FD}"/>
          </ac:picMkLst>
        </pc:picChg>
        <pc:picChg chg="add del mod">
          <ac:chgData name="Danny Boone" userId="1351d315c21e3c97" providerId="LiveId" clId="{1058CF1B-879E-4B5B-8DBD-350EA2556F91}" dt="2024-06-04T21:48:16.262" v="2904" actId="478"/>
          <ac:picMkLst>
            <pc:docMk/>
            <pc:sldMk cId="2781163822" sldId="317"/>
            <ac:picMk id="21" creationId="{37600785-B012-41AD-7395-3AC80EB971A6}"/>
          </ac:picMkLst>
        </pc:picChg>
        <pc:picChg chg="add del mod">
          <ac:chgData name="Danny Boone" userId="1351d315c21e3c97" providerId="LiveId" clId="{1058CF1B-879E-4B5B-8DBD-350EA2556F91}" dt="2024-06-04T21:48:16.735" v="2905" actId="478"/>
          <ac:picMkLst>
            <pc:docMk/>
            <pc:sldMk cId="2781163822" sldId="317"/>
            <ac:picMk id="22" creationId="{40766ED8-FC63-3D5E-32E3-C7C9C54610DA}"/>
          </ac:picMkLst>
        </pc:picChg>
      </pc:sldChg>
      <pc:sldChg chg="addSp delSp modSp add del mod ord modShow">
        <pc:chgData name="Danny Boone" userId="1351d315c21e3c97" providerId="LiveId" clId="{1058CF1B-879E-4B5B-8DBD-350EA2556F91}" dt="2024-06-04T22:02:52.997" v="3045" actId="47"/>
        <pc:sldMkLst>
          <pc:docMk/>
          <pc:sldMk cId="1853948319" sldId="318"/>
        </pc:sldMkLst>
        <pc:picChg chg="add mod ord">
          <ac:chgData name="Danny Boone" userId="1351d315c21e3c97" providerId="LiveId" clId="{1058CF1B-879E-4B5B-8DBD-350EA2556F91}" dt="2024-06-04T21:29:12.658" v="2738" actId="167"/>
          <ac:picMkLst>
            <pc:docMk/>
            <pc:sldMk cId="1853948319" sldId="318"/>
            <ac:picMk id="3" creationId="{50D3CD6F-B3C3-ABB3-833C-B6AA5D3CC999}"/>
          </ac:picMkLst>
        </pc:picChg>
        <pc:picChg chg="add del">
          <ac:chgData name="Danny Boone" userId="1351d315c21e3c97" providerId="LiveId" clId="{1058CF1B-879E-4B5B-8DBD-350EA2556F91}" dt="2024-06-04T21:28:12.031" v="2734" actId="478"/>
          <ac:picMkLst>
            <pc:docMk/>
            <pc:sldMk cId="1853948319" sldId="318"/>
            <ac:picMk id="10" creationId="{CAA71F83-EBFD-9712-F511-0A892124ADC2}"/>
          </ac:picMkLst>
        </pc:picChg>
        <pc:picChg chg="add del">
          <ac:chgData name="Danny Boone" userId="1351d315c21e3c97" providerId="LiveId" clId="{1058CF1B-879E-4B5B-8DBD-350EA2556F91}" dt="2024-06-04T21:28:06.953" v="2733" actId="478"/>
          <ac:picMkLst>
            <pc:docMk/>
            <pc:sldMk cId="1853948319" sldId="318"/>
            <ac:picMk id="12" creationId="{36548C00-98EC-321F-3119-703F53E5C7A0}"/>
          </ac:picMkLst>
        </pc:picChg>
        <pc:picChg chg="del">
          <ac:chgData name="Danny Boone" userId="1351d315c21e3c97" providerId="LiveId" clId="{1058CF1B-879E-4B5B-8DBD-350EA2556F91}" dt="2024-06-04T21:27:49.979" v="2725" actId="478"/>
          <ac:picMkLst>
            <pc:docMk/>
            <pc:sldMk cId="1853948319" sldId="318"/>
            <ac:picMk id="13" creationId="{289222B7-4A56-2D09-3B15-0D4079E9A5AD}"/>
          </ac:picMkLst>
        </pc:picChg>
        <pc:picChg chg="del">
          <ac:chgData name="Danny Boone" userId="1351d315c21e3c97" providerId="LiveId" clId="{1058CF1B-879E-4B5B-8DBD-350EA2556F91}" dt="2024-06-04T21:27:49.342" v="2724" actId="478"/>
          <ac:picMkLst>
            <pc:docMk/>
            <pc:sldMk cId="1853948319" sldId="318"/>
            <ac:picMk id="14" creationId="{27A3AEDD-7E04-E016-F4EA-A53E39EBC2B1}"/>
          </ac:picMkLst>
        </pc:picChg>
        <pc:picChg chg="del">
          <ac:chgData name="Danny Boone" userId="1351d315c21e3c97" providerId="LiveId" clId="{1058CF1B-879E-4B5B-8DBD-350EA2556F91}" dt="2024-06-04T21:27:50.449" v="2726" actId="478"/>
          <ac:picMkLst>
            <pc:docMk/>
            <pc:sldMk cId="1853948319" sldId="318"/>
            <ac:picMk id="23" creationId="{ED1D0192-DE9D-8E29-439B-F22CEF397AC2}"/>
          </ac:picMkLst>
        </pc:picChg>
        <pc:picChg chg="mod">
          <ac:chgData name="Danny Boone" userId="1351d315c21e3c97" providerId="LiveId" clId="{1058CF1B-879E-4B5B-8DBD-350EA2556F91}" dt="2024-06-04T21:30:15.063" v="2757" actId="1076"/>
          <ac:picMkLst>
            <pc:docMk/>
            <pc:sldMk cId="1853948319" sldId="318"/>
            <ac:picMk id="27" creationId="{A35B9FE3-7237-951B-4D92-04480FAA292D}"/>
          </ac:picMkLst>
        </pc:picChg>
        <pc:picChg chg="del">
          <ac:chgData name="Danny Boone" userId="1351d315c21e3c97" providerId="LiveId" clId="{1058CF1B-879E-4B5B-8DBD-350EA2556F91}" dt="2024-06-04T21:27:48.905" v="2723" actId="478"/>
          <ac:picMkLst>
            <pc:docMk/>
            <pc:sldMk cId="1853948319" sldId="318"/>
            <ac:picMk id="30" creationId="{3E73E6D6-1516-4511-983E-D36DD103579D}"/>
          </ac:picMkLst>
        </pc:picChg>
        <pc:picChg chg="mod">
          <ac:chgData name="Danny Boone" userId="1351d315c21e3c97" providerId="LiveId" clId="{1058CF1B-879E-4B5B-8DBD-350EA2556F91}" dt="2024-06-04T21:30:18.722" v="2759" actId="1076"/>
          <ac:picMkLst>
            <pc:docMk/>
            <pc:sldMk cId="1853948319" sldId="318"/>
            <ac:picMk id="32" creationId="{97313928-206A-E61E-F12F-5097E13BD599}"/>
          </ac:picMkLst>
        </pc:picChg>
        <pc:picChg chg="mod">
          <ac:chgData name="Danny Boone" userId="1351d315c21e3c97" providerId="LiveId" clId="{1058CF1B-879E-4B5B-8DBD-350EA2556F91}" dt="2024-06-04T21:30:16.750" v="2758" actId="1076"/>
          <ac:picMkLst>
            <pc:docMk/>
            <pc:sldMk cId="1853948319" sldId="318"/>
            <ac:picMk id="38" creationId="{1A21A293-5CAA-896B-7FA0-9B916EB06866}"/>
          </ac:picMkLst>
        </pc:picChg>
        <pc:picChg chg="mod">
          <ac:chgData name="Danny Boone" userId="1351d315c21e3c97" providerId="LiveId" clId="{1058CF1B-879E-4B5B-8DBD-350EA2556F91}" dt="2024-06-04T21:30:10.349" v="2755" actId="1076"/>
          <ac:picMkLst>
            <pc:docMk/>
            <pc:sldMk cId="1853948319" sldId="318"/>
            <ac:picMk id="40" creationId="{F4281CA5-F6E0-5FD5-408C-C6CA5E5009AF}"/>
          </ac:picMkLst>
        </pc:picChg>
        <pc:picChg chg="del">
          <ac:chgData name="Danny Boone" userId="1351d315c21e3c97" providerId="LiveId" clId="{1058CF1B-879E-4B5B-8DBD-350EA2556F91}" dt="2024-06-04T21:29:28.933" v="2742" actId="478"/>
          <ac:picMkLst>
            <pc:docMk/>
            <pc:sldMk cId="1853948319" sldId="318"/>
            <ac:picMk id="43" creationId="{DF109E53-0C62-EF85-75E1-EEB42F6F4AFE}"/>
          </ac:picMkLst>
        </pc:picChg>
        <pc:picChg chg="del">
          <ac:chgData name="Danny Boone" userId="1351d315c21e3c97" providerId="LiveId" clId="{1058CF1B-879E-4B5B-8DBD-350EA2556F91}" dt="2024-06-04T21:29:29.737" v="2743" actId="478"/>
          <ac:picMkLst>
            <pc:docMk/>
            <pc:sldMk cId="1853948319" sldId="318"/>
            <ac:picMk id="44" creationId="{827D02BB-C808-D2E8-3ADF-791D8DE77C78}"/>
          </ac:picMkLst>
        </pc:picChg>
      </pc:sldChg>
      <pc:sldChg chg="addSp delSp modSp add del mod ord">
        <pc:chgData name="Danny Boone" userId="1351d315c21e3c97" providerId="LiveId" clId="{1058CF1B-879E-4B5B-8DBD-350EA2556F91}" dt="2024-06-04T21:41:58.557" v="2865" actId="47"/>
        <pc:sldMkLst>
          <pc:docMk/>
          <pc:sldMk cId="2129088689" sldId="319"/>
        </pc:sldMkLst>
        <pc:spChg chg="del">
          <ac:chgData name="Danny Boone" userId="1351d315c21e3c97" providerId="LiveId" clId="{1058CF1B-879E-4B5B-8DBD-350EA2556F91}" dt="2024-06-04T21:40:03.874" v="2799" actId="478"/>
          <ac:spMkLst>
            <pc:docMk/>
            <pc:sldMk cId="2129088689" sldId="319"/>
            <ac:spMk id="34" creationId="{63FEF57D-C6EF-BEDA-A76A-98EE188D9FD2}"/>
          </ac:spMkLst>
        </pc:spChg>
        <pc:spChg chg="del">
          <ac:chgData name="Danny Boone" userId="1351d315c21e3c97" providerId="LiveId" clId="{1058CF1B-879E-4B5B-8DBD-350EA2556F91}" dt="2024-06-04T21:40:01.497" v="2798" actId="478"/>
          <ac:spMkLst>
            <pc:docMk/>
            <pc:sldMk cId="2129088689" sldId="319"/>
            <ac:spMk id="189" creationId="{00000000-0000-0000-0000-000000000000}"/>
          </ac:spMkLst>
        </pc:spChg>
        <pc:spChg chg="del">
          <ac:chgData name="Danny Boone" userId="1351d315c21e3c97" providerId="LiveId" clId="{1058CF1B-879E-4B5B-8DBD-350EA2556F91}" dt="2024-06-04T21:40:05.560" v="2800" actId="478"/>
          <ac:spMkLst>
            <pc:docMk/>
            <pc:sldMk cId="2129088689" sldId="319"/>
            <ac:spMk id="190" creationId="{00000000-0000-0000-0000-000000000000}"/>
          </ac:spMkLst>
        </pc:spChg>
        <pc:picChg chg="del">
          <ac:chgData name="Danny Boone" userId="1351d315c21e3c97" providerId="LiveId" clId="{1058CF1B-879E-4B5B-8DBD-350EA2556F91}" dt="2024-06-04T21:39:58.487" v="2796" actId="478"/>
          <ac:picMkLst>
            <pc:docMk/>
            <pc:sldMk cId="2129088689" sldId="319"/>
            <ac:picMk id="23" creationId="{ED1D0192-DE9D-8E29-439B-F22CEF397AC2}"/>
          </ac:picMkLst>
        </pc:picChg>
        <pc:picChg chg="del">
          <ac:chgData name="Danny Boone" userId="1351d315c21e3c97" providerId="LiveId" clId="{1058CF1B-879E-4B5B-8DBD-350EA2556F91}" dt="2024-06-04T21:39:59.880" v="2797" actId="478"/>
          <ac:picMkLst>
            <pc:docMk/>
            <pc:sldMk cId="2129088689" sldId="319"/>
            <ac:picMk id="27" creationId="{A35B9FE3-7237-951B-4D92-04480FAA292D}"/>
          </ac:picMkLst>
        </pc:picChg>
        <pc:picChg chg="del">
          <ac:chgData name="Danny Boone" userId="1351d315c21e3c97" providerId="LiveId" clId="{1058CF1B-879E-4B5B-8DBD-350EA2556F91}" dt="2024-06-04T21:39:57.294" v="2795" actId="478"/>
          <ac:picMkLst>
            <pc:docMk/>
            <pc:sldMk cId="2129088689" sldId="319"/>
            <ac:picMk id="30" creationId="{3E73E6D6-1516-4511-983E-D36DD103579D}"/>
          </ac:picMkLst>
        </pc:picChg>
        <pc:picChg chg="del">
          <ac:chgData name="Danny Boone" userId="1351d315c21e3c97" providerId="LiveId" clId="{1058CF1B-879E-4B5B-8DBD-350EA2556F91}" dt="2024-06-04T21:39:59.880" v="2797" actId="478"/>
          <ac:picMkLst>
            <pc:docMk/>
            <pc:sldMk cId="2129088689" sldId="319"/>
            <ac:picMk id="32" creationId="{97313928-206A-E61E-F12F-5097E13BD599}"/>
          </ac:picMkLst>
        </pc:picChg>
        <pc:picChg chg="del">
          <ac:chgData name="Danny Boone" userId="1351d315c21e3c97" providerId="LiveId" clId="{1058CF1B-879E-4B5B-8DBD-350EA2556F91}" dt="2024-06-04T21:39:57.294" v="2795" actId="478"/>
          <ac:picMkLst>
            <pc:docMk/>
            <pc:sldMk cId="2129088689" sldId="319"/>
            <ac:picMk id="38" creationId="{1A21A293-5CAA-896B-7FA0-9B916EB06866}"/>
          </ac:picMkLst>
        </pc:picChg>
        <pc:picChg chg="del">
          <ac:chgData name="Danny Boone" userId="1351d315c21e3c97" providerId="LiveId" clId="{1058CF1B-879E-4B5B-8DBD-350EA2556F91}" dt="2024-06-04T21:39:57.294" v="2795" actId="478"/>
          <ac:picMkLst>
            <pc:docMk/>
            <pc:sldMk cId="2129088689" sldId="319"/>
            <ac:picMk id="40" creationId="{F4281CA5-F6E0-5FD5-408C-C6CA5E5009AF}"/>
          </ac:picMkLst>
        </pc:picChg>
        <pc:picChg chg="add del">
          <ac:chgData name="Danny Boone" userId="1351d315c21e3c97" providerId="LiveId" clId="{1058CF1B-879E-4B5B-8DBD-350EA2556F91}" dt="2024-06-04T21:40:50.142" v="2806" actId="478"/>
          <ac:picMkLst>
            <pc:docMk/>
            <pc:sldMk cId="2129088689" sldId="319"/>
            <ac:picMk id="43" creationId="{DF109E53-0C62-EF85-75E1-EEB42F6F4AFE}"/>
          </ac:picMkLst>
        </pc:picChg>
        <pc:picChg chg="add del">
          <ac:chgData name="Danny Boone" userId="1351d315c21e3c97" providerId="LiveId" clId="{1058CF1B-879E-4B5B-8DBD-350EA2556F91}" dt="2024-06-04T21:40:50.142" v="2806" actId="478"/>
          <ac:picMkLst>
            <pc:docMk/>
            <pc:sldMk cId="2129088689" sldId="319"/>
            <ac:picMk id="44" creationId="{827D02BB-C808-D2E8-3ADF-791D8DE77C78}"/>
          </ac:picMkLst>
        </pc:picChg>
        <pc:picChg chg="mod ord">
          <ac:chgData name="Danny Boone" userId="1351d315c21e3c97" providerId="LiveId" clId="{1058CF1B-879E-4B5B-8DBD-350EA2556F91}" dt="2024-06-04T21:40:58.896" v="2811" actId="14100"/>
          <ac:picMkLst>
            <pc:docMk/>
            <pc:sldMk cId="2129088689" sldId="319"/>
            <ac:picMk id="47" creationId="{8075B720-6D4C-701D-028F-EDF0DDF9407E}"/>
          </ac:picMkLst>
        </pc:picChg>
      </pc:sldChg>
      <pc:sldChg chg="add del">
        <pc:chgData name="Danny Boone" userId="1351d315c21e3c97" providerId="LiveId" clId="{1058CF1B-879E-4B5B-8DBD-350EA2556F91}" dt="2024-06-04T21:28:01.949" v="2730"/>
        <pc:sldMkLst>
          <pc:docMk/>
          <pc:sldMk cId="2291855236" sldId="319"/>
        </pc:sldMkLst>
      </pc:sldChg>
      <pc:sldChg chg="addSp delSp modSp add del mod modAnim modNotesTx">
        <pc:chgData name="Danny Boone" userId="1351d315c21e3c97" providerId="LiveId" clId="{1058CF1B-879E-4B5B-8DBD-350EA2556F91}" dt="2024-06-06T02:36:12.159" v="3871"/>
        <pc:sldMkLst>
          <pc:docMk/>
          <pc:sldMk cId="3189409342" sldId="320"/>
        </pc:sldMkLst>
        <pc:spChg chg="add mod">
          <ac:chgData name="Danny Boone" userId="1351d315c21e3c97" providerId="LiveId" clId="{1058CF1B-879E-4B5B-8DBD-350EA2556F91}" dt="2024-06-04T21:47:11.183" v="2896" actId="2085"/>
          <ac:spMkLst>
            <pc:docMk/>
            <pc:sldMk cId="3189409342" sldId="320"/>
            <ac:spMk id="4" creationId="{3F32A400-1711-ACE3-EE2C-A1DAC649F0F6}"/>
          </ac:spMkLst>
        </pc:spChg>
        <pc:spChg chg="add del mod">
          <ac:chgData name="Danny Boone" userId="1351d315c21e3c97" providerId="LiveId" clId="{1058CF1B-879E-4B5B-8DBD-350EA2556F91}" dt="2024-06-04T21:52:17.459" v="2959" actId="478"/>
          <ac:spMkLst>
            <pc:docMk/>
            <pc:sldMk cId="3189409342" sldId="320"/>
            <ac:spMk id="5" creationId="{8FD4F307-351B-43D2-2C39-EFA3EF625E9A}"/>
          </ac:spMkLst>
        </pc:spChg>
        <pc:spChg chg="mod">
          <ac:chgData name="Danny Boone" userId="1351d315c21e3c97" providerId="LiveId" clId="{1058CF1B-879E-4B5B-8DBD-350EA2556F91}" dt="2024-06-04T21:41:25.312" v="2859" actId="20577"/>
          <ac:spMkLst>
            <pc:docMk/>
            <pc:sldMk cId="3189409342" sldId="320"/>
            <ac:spMk id="190" creationId="{00000000-0000-0000-0000-000000000000}"/>
          </ac:spMkLst>
        </pc:spChg>
        <pc:picChg chg="add mod modCrop">
          <ac:chgData name="Danny Boone" userId="1351d315c21e3c97" providerId="LiveId" clId="{1058CF1B-879E-4B5B-8DBD-350EA2556F91}" dt="2024-06-04T21:51:49.105" v="2912" actId="1076"/>
          <ac:picMkLst>
            <pc:docMk/>
            <pc:sldMk cId="3189409342" sldId="320"/>
            <ac:picMk id="2" creationId="{9E64DCF8-0675-67A5-DB4B-C3618B8C06B8}"/>
          </ac:picMkLst>
        </pc:picChg>
        <pc:picChg chg="add del mod modCrop">
          <ac:chgData name="Danny Boone" userId="1351d315c21e3c97" providerId="LiveId" clId="{1058CF1B-879E-4B5B-8DBD-350EA2556F91}" dt="2024-06-04T21:46:27.999" v="2889" actId="478"/>
          <ac:picMkLst>
            <pc:docMk/>
            <pc:sldMk cId="3189409342" sldId="320"/>
            <ac:picMk id="3" creationId="{4D32B57F-E523-74B4-DA1B-C52328F79CC5}"/>
          </ac:picMkLst>
        </pc:picChg>
      </pc:sldChg>
      <pc:sldChg chg="add del">
        <pc:chgData name="Danny Boone" userId="1351d315c21e3c97" providerId="LiveId" clId="{1058CF1B-879E-4B5B-8DBD-350EA2556F91}" dt="2024-06-04T21:41:17.007" v="2833"/>
        <pc:sldMkLst>
          <pc:docMk/>
          <pc:sldMk cId="2552850039" sldId="321"/>
        </pc:sldMkLst>
      </pc:sldChg>
      <pc:sldChg chg="delSp add del mod ord modShow">
        <pc:chgData name="Danny Boone" userId="1351d315c21e3c97" providerId="LiveId" clId="{1058CF1B-879E-4B5B-8DBD-350EA2556F91}" dt="2024-06-04T22:03:10.050" v="3048" actId="47"/>
        <pc:sldMkLst>
          <pc:docMk/>
          <pc:sldMk cId="3977671838" sldId="321"/>
        </pc:sldMkLst>
        <pc:picChg chg="del">
          <ac:chgData name="Danny Boone" userId="1351d315c21e3c97" providerId="LiveId" clId="{1058CF1B-879E-4B5B-8DBD-350EA2556F91}" dt="2024-06-04T22:03:07.143" v="3046" actId="21"/>
          <ac:picMkLst>
            <pc:docMk/>
            <pc:sldMk cId="3977671838" sldId="321"/>
            <ac:picMk id="18" creationId="{8EAF1A42-A010-ED38-027C-002F3E8ED3B1}"/>
          </ac:picMkLst>
        </pc:picChg>
        <pc:picChg chg="del">
          <ac:chgData name="Danny Boone" userId="1351d315c21e3c97" providerId="LiveId" clId="{1058CF1B-879E-4B5B-8DBD-350EA2556F91}" dt="2024-06-04T22:03:07.143" v="3046" actId="21"/>
          <ac:picMkLst>
            <pc:docMk/>
            <pc:sldMk cId="3977671838" sldId="321"/>
            <ac:picMk id="20" creationId="{A0177722-8975-EEBE-D60E-29EA608D44FD}"/>
          </ac:picMkLst>
        </pc:picChg>
        <pc:picChg chg="del">
          <ac:chgData name="Danny Boone" userId="1351d315c21e3c97" providerId="LiveId" clId="{1058CF1B-879E-4B5B-8DBD-350EA2556F91}" dt="2024-06-04T22:03:07.143" v="3046" actId="21"/>
          <ac:picMkLst>
            <pc:docMk/>
            <pc:sldMk cId="3977671838" sldId="321"/>
            <ac:picMk id="21" creationId="{37600785-B012-41AD-7395-3AC80EB971A6}"/>
          </ac:picMkLst>
        </pc:picChg>
        <pc:picChg chg="del">
          <ac:chgData name="Danny Boone" userId="1351d315c21e3c97" providerId="LiveId" clId="{1058CF1B-879E-4B5B-8DBD-350EA2556F91}" dt="2024-06-04T22:03:07.143" v="3046" actId="21"/>
          <ac:picMkLst>
            <pc:docMk/>
            <pc:sldMk cId="3977671838" sldId="321"/>
            <ac:picMk id="22" creationId="{40766ED8-FC63-3D5E-32E3-C7C9C54610DA}"/>
          </ac:picMkLst>
        </pc:picChg>
      </pc:sldChg>
      <pc:sldChg chg="addSp modSp add mod ord modShow modNotesTx">
        <pc:chgData name="Danny Boone" userId="1351d315c21e3c97" providerId="LiveId" clId="{1058CF1B-879E-4B5B-8DBD-350EA2556F91}" dt="2024-06-06T00:14:20.346" v="3450" actId="1076"/>
        <pc:sldMkLst>
          <pc:docMk/>
          <pc:sldMk cId="3508256498" sldId="322"/>
        </pc:sldMkLst>
        <pc:spChg chg="mod">
          <ac:chgData name="Danny Boone" userId="1351d315c21e3c97" providerId="LiveId" clId="{1058CF1B-879E-4B5B-8DBD-350EA2556F91}" dt="2024-06-06T00:14:20.346" v="3450" actId="1076"/>
          <ac:spMkLst>
            <pc:docMk/>
            <pc:sldMk cId="3508256498" sldId="322"/>
            <ac:spMk id="28" creationId="{1D5BBA9C-2335-3652-395C-7DE75D4D118F}"/>
          </ac:spMkLst>
        </pc:spChg>
        <pc:spChg chg="mod">
          <ac:chgData name="Danny Boone" userId="1351d315c21e3c97" providerId="LiveId" clId="{1058CF1B-879E-4B5B-8DBD-350EA2556F91}" dt="2024-06-04T23:10:45.563" v="3311" actId="20577"/>
          <ac:spMkLst>
            <pc:docMk/>
            <pc:sldMk cId="3508256498" sldId="322"/>
            <ac:spMk id="190" creationId="{00000000-0000-0000-0000-000000000000}"/>
          </ac:spMkLst>
        </pc:spChg>
        <pc:grpChg chg="add mod">
          <ac:chgData name="Danny Boone" userId="1351d315c21e3c97" providerId="LiveId" clId="{1058CF1B-879E-4B5B-8DBD-350EA2556F91}" dt="2024-06-04T22:12:11.394" v="3292" actId="1076"/>
          <ac:grpSpMkLst>
            <pc:docMk/>
            <pc:sldMk cId="3508256498" sldId="322"/>
            <ac:grpSpMk id="7" creationId="{3FB17827-A4CE-1CDC-5D9C-76CFCE2DCFEB}"/>
          </ac:grpSpMkLst>
        </pc:grpChg>
        <pc:picChg chg="add mod">
          <ac:chgData name="Danny Boone" userId="1351d315c21e3c97" providerId="LiveId" clId="{1058CF1B-879E-4B5B-8DBD-350EA2556F91}" dt="2024-06-04T22:10:59.090" v="3283" actId="164"/>
          <ac:picMkLst>
            <pc:docMk/>
            <pc:sldMk cId="3508256498" sldId="322"/>
            <ac:picMk id="4" creationId="{66F4E471-C21C-C329-030B-875CC943B510}"/>
          </ac:picMkLst>
        </pc:picChg>
        <pc:picChg chg="add mod">
          <ac:chgData name="Danny Boone" userId="1351d315c21e3c97" providerId="LiveId" clId="{1058CF1B-879E-4B5B-8DBD-350EA2556F91}" dt="2024-06-04T22:10:59.090" v="3283" actId="164"/>
          <ac:picMkLst>
            <pc:docMk/>
            <pc:sldMk cId="3508256498" sldId="322"/>
            <ac:picMk id="5" creationId="{7A3CE7CB-5BAD-D39B-BE7B-445D0FB0484A}"/>
          </ac:picMkLst>
        </pc:picChg>
        <pc:picChg chg="add mod">
          <ac:chgData name="Danny Boone" userId="1351d315c21e3c97" providerId="LiveId" clId="{1058CF1B-879E-4B5B-8DBD-350EA2556F91}" dt="2024-06-04T22:10:59.090" v="3283" actId="164"/>
          <ac:picMkLst>
            <pc:docMk/>
            <pc:sldMk cId="3508256498" sldId="322"/>
            <ac:picMk id="6" creationId="{1AE58E3E-39F5-AF45-C45F-18C598A14A54}"/>
          </ac:picMkLst>
        </pc:picChg>
      </pc:sldChg>
      <pc:sldChg chg="modSp add del mod ord">
        <pc:chgData name="Danny Boone" userId="1351d315c21e3c97" providerId="LiveId" clId="{1058CF1B-879E-4B5B-8DBD-350EA2556F91}" dt="2024-06-04T22:26:34.970" v="3295" actId="47"/>
        <pc:sldMkLst>
          <pc:docMk/>
          <pc:sldMk cId="1552880072" sldId="323"/>
        </pc:sldMkLst>
        <pc:spChg chg="mod">
          <ac:chgData name="Danny Boone" userId="1351d315c21e3c97" providerId="LiveId" clId="{1058CF1B-879E-4B5B-8DBD-350EA2556F91}" dt="2024-06-04T22:09:51.292" v="3279"/>
          <ac:spMkLst>
            <pc:docMk/>
            <pc:sldMk cId="1552880072" sldId="323"/>
            <ac:spMk id="190" creationId="{00000000-0000-0000-0000-000000000000}"/>
          </ac:spMkLst>
        </pc:spChg>
      </pc:sldChg>
      <pc:sldChg chg="modSp add mod ord">
        <pc:chgData name="Danny Boone" userId="1351d315c21e3c97" providerId="LiveId" clId="{1058CF1B-879E-4B5B-8DBD-350EA2556F91}" dt="2024-06-05T02:01:29.517" v="3346"/>
        <pc:sldMkLst>
          <pc:docMk/>
          <pc:sldMk cId="1702243405" sldId="323"/>
        </pc:sldMkLst>
        <pc:spChg chg="mod">
          <ac:chgData name="Danny Boone" userId="1351d315c21e3c97" providerId="LiveId" clId="{1058CF1B-879E-4B5B-8DBD-350EA2556F91}" dt="2024-06-05T02:01:25.401" v="3344" actId="20577"/>
          <ac:spMkLst>
            <pc:docMk/>
            <pc:sldMk cId="1702243405" sldId="323"/>
            <ac:spMk id="190" creationId="{00000000-0000-0000-0000-000000000000}"/>
          </ac:spMkLst>
        </pc:spChg>
      </pc:sldChg>
      <pc:sldChg chg="addSp delSp modSp mod ord modShow modNotesTx">
        <pc:chgData name="Danny Boone" userId="1351d315c21e3c97" providerId="LiveId" clId="{1058CF1B-879E-4B5B-8DBD-350EA2556F91}" dt="2024-06-06T02:28:27.304" v="3864" actId="1076"/>
        <pc:sldMkLst>
          <pc:docMk/>
          <pc:sldMk cId="3432309932" sldId="324"/>
        </pc:sldMkLst>
        <pc:spChg chg="add mod">
          <ac:chgData name="Danny Boone" userId="1351d315c21e3c97" providerId="LiveId" clId="{1058CF1B-879E-4B5B-8DBD-350EA2556F91}" dt="2024-06-06T00:18:54.310" v="3479"/>
          <ac:spMkLst>
            <pc:docMk/>
            <pc:sldMk cId="3432309932" sldId="324"/>
            <ac:spMk id="5" creationId="{E875B2F0-E9A3-228B-0EB9-470BCFE18D4B}"/>
          </ac:spMkLst>
        </pc:spChg>
        <pc:spChg chg="add mod">
          <ac:chgData name="Danny Boone" userId="1351d315c21e3c97" providerId="LiveId" clId="{1058CF1B-879E-4B5B-8DBD-350EA2556F91}" dt="2024-06-06T02:27:36.034" v="3862"/>
          <ac:spMkLst>
            <pc:docMk/>
            <pc:sldMk cId="3432309932" sldId="324"/>
            <ac:spMk id="8" creationId="{8984892E-F95A-7399-E1FD-B669B79C1D81}"/>
          </ac:spMkLst>
        </pc:spChg>
        <pc:spChg chg="add mod">
          <ac:chgData name="Danny Boone" userId="1351d315c21e3c97" providerId="LiveId" clId="{1058CF1B-879E-4B5B-8DBD-350EA2556F91}" dt="2024-06-06T00:19:08.193" v="3481" actId="571"/>
          <ac:spMkLst>
            <pc:docMk/>
            <pc:sldMk cId="3432309932" sldId="324"/>
            <ac:spMk id="8" creationId="{8FE579C2-A554-B1E8-A840-F571D749BE13}"/>
          </ac:spMkLst>
        </pc:spChg>
        <pc:spChg chg="add mod">
          <ac:chgData name="Danny Boone" userId="1351d315c21e3c97" providerId="LiveId" clId="{1058CF1B-879E-4B5B-8DBD-350EA2556F91}" dt="2024-06-06T00:19:08.193" v="3481" actId="571"/>
          <ac:spMkLst>
            <pc:docMk/>
            <pc:sldMk cId="3432309932" sldId="324"/>
            <ac:spMk id="9" creationId="{C8B4EBBF-F54D-3A69-4C32-0ADB37F80331}"/>
          </ac:spMkLst>
        </pc:spChg>
        <pc:spChg chg="mod">
          <ac:chgData name="Danny Boone" userId="1351d315c21e3c97" providerId="LiveId" clId="{1058CF1B-879E-4B5B-8DBD-350EA2556F91}" dt="2024-06-06T02:26:51.861" v="3816" actId="1035"/>
          <ac:spMkLst>
            <pc:docMk/>
            <pc:sldMk cId="3432309932" sldId="324"/>
            <ac:spMk id="10" creationId="{F2C56775-A186-3754-6706-2A48741BD56A}"/>
          </ac:spMkLst>
        </pc:spChg>
        <pc:spChg chg="add mod">
          <ac:chgData name="Danny Boone" userId="1351d315c21e3c97" providerId="LiveId" clId="{1058CF1B-879E-4B5B-8DBD-350EA2556F91}" dt="2024-06-06T00:19:08.193" v="3481" actId="571"/>
          <ac:spMkLst>
            <pc:docMk/>
            <pc:sldMk cId="3432309932" sldId="324"/>
            <ac:spMk id="11" creationId="{CBC2E06E-51A4-479A-2815-592F3D18626B}"/>
          </ac:spMkLst>
        </pc:spChg>
        <pc:spChg chg="add mod">
          <ac:chgData name="Danny Boone" userId="1351d315c21e3c97" providerId="LiveId" clId="{1058CF1B-879E-4B5B-8DBD-350EA2556F91}" dt="2024-06-06T00:19:08.193" v="3481" actId="571"/>
          <ac:spMkLst>
            <pc:docMk/>
            <pc:sldMk cId="3432309932" sldId="324"/>
            <ac:spMk id="12" creationId="{1B1CF9B9-F846-DA39-213E-8F34B9F72AFB}"/>
          </ac:spMkLst>
        </pc:spChg>
        <pc:spChg chg="add mod">
          <ac:chgData name="Danny Boone" userId="1351d315c21e3c97" providerId="LiveId" clId="{1058CF1B-879E-4B5B-8DBD-350EA2556F91}" dt="2024-06-06T00:19:08.193" v="3481" actId="571"/>
          <ac:spMkLst>
            <pc:docMk/>
            <pc:sldMk cId="3432309932" sldId="324"/>
            <ac:spMk id="13" creationId="{4D6F8B70-1889-1A9E-04FD-66D9AFD12999}"/>
          </ac:spMkLst>
        </pc:spChg>
        <pc:spChg chg="mod">
          <ac:chgData name="Danny Boone" userId="1351d315c21e3c97" providerId="LiveId" clId="{1058CF1B-879E-4B5B-8DBD-350EA2556F91}" dt="2024-06-06T02:26:51.861" v="3816" actId="1035"/>
          <ac:spMkLst>
            <pc:docMk/>
            <pc:sldMk cId="3432309932" sldId="324"/>
            <ac:spMk id="15" creationId="{758AD5FA-BC1F-0948-485D-89A16FD0FA4E}"/>
          </ac:spMkLst>
        </pc:spChg>
        <pc:spChg chg="mod">
          <ac:chgData name="Danny Boone" userId="1351d315c21e3c97" providerId="LiveId" clId="{1058CF1B-879E-4B5B-8DBD-350EA2556F91}" dt="2024-06-06T02:26:51.861" v="3816" actId="1035"/>
          <ac:spMkLst>
            <pc:docMk/>
            <pc:sldMk cId="3432309932" sldId="324"/>
            <ac:spMk id="17" creationId="{82155A9C-348D-80C9-84AC-B19A39D23A7F}"/>
          </ac:spMkLst>
        </pc:spChg>
        <pc:spChg chg="mod">
          <ac:chgData name="Danny Boone" userId="1351d315c21e3c97" providerId="LiveId" clId="{1058CF1B-879E-4B5B-8DBD-350EA2556F91}" dt="2024-06-06T02:26:51.861" v="3816" actId="1035"/>
          <ac:spMkLst>
            <pc:docMk/>
            <pc:sldMk cId="3432309932" sldId="324"/>
            <ac:spMk id="19" creationId="{A1E120F0-57AB-5DE2-0BDA-7D6237E72BD1}"/>
          </ac:spMkLst>
        </pc:spChg>
        <pc:spChg chg="mod">
          <ac:chgData name="Danny Boone" userId="1351d315c21e3c97" providerId="LiveId" clId="{1058CF1B-879E-4B5B-8DBD-350EA2556F91}" dt="2024-06-06T02:27:00.646" v="3845" actId="1035"/>
          <ac:spMkLst>
            <pc:docMk/>
            <pc:sldMk cId="3432309932" sldId="324"/>
            <ac:spMk id="21" creationId="{B180BDD7-6939-E503-71E0-389413726301}"/>
          </ac:spMkLst>
        </pc:spChg>
        <pc:spChg chg="mod">
          <ac:chgData name="Danny Boone" userId="1351d315c21e3c97" providerId="LiveId" clId="{1058CF1B-879E-4B5B-8DBD-350EA2556F91}" dt="2024-06-06T02:26:51.861" v="3816" actId="1035"/>
          <ac:spMkLst>
            <pc:docMk/>
            <pc:sldMk cId="3432309932" sldId="324"/>
            <ac:spMk id="22" creationId="{66E44BF9-293D-281F-6AFE-525A27963CE9}"/>
          </ac:spMkLst>
        </pc:spChg>
        <pc:spChg chg="mod">
          <ac:chgData name="Danny Boone" userId="1351d315c21e3c97" providerId="LiveId" clId="{1058CF1B-879E-4B5B-8DBD-350EA2556F91}" dt="2024-06-06T02:26:51.861" v="3816" actId="1035"/>
          <ac:spMkLst>
            <pc:docMk/>
            <pc:sldMk cId="3432309932" sldId="324"/>
            <ac:spMk id="23" creationId="{3B81F18A-FC46-33A3-A05D-A8DC98009AF7}"/>
          </ac:spMkLst>
        </pc:spChg>
        <pc:spChg chg="mod">
          <ac:chgData name="Danny Boone" userId="1351d315c21e3c97" providerId="LiveId" clId="{1058CF1B-879E-4B5B-8DBD-350EA2556F91}" dt="2024-06-06T02:26:51.861" v="3816" actId="1035"/>
          <ac:spMkLst>
            <pc:docMk/>
            <pc:sldMk cId="3432309932" sldId="324"/>
            <ac:spMk id="24" creationId="{0508310B-80DC-5DE6-D445-491B0484B5F1}"/>
          </ac:spMkLst>
        </pc:spChg>
        <pc:spChg chg="mod">
          <ac:chgData name="Danny Boone" userId="1351d315c21e3c97" providerId="LiveId" clId="{1058CF1B-879E-4B5B-8DBD-350EA2556F91}" dt="2024-06-06T02:26:51.861" v="3816" actId="1035"/>
          <ac:spMkLst>
            <pc:docMk/>
            <pc:sldMk cId="3432309932" sldId="324"/>
            <ac:spMk id="25" creationId="{2FA0E7DF-5434-EC7B-2E10-B26B945D189E}"/>
          </ac:spMkLst>
        </pc:spChg>
        <pc:spChg chg="del">
          <ac:chgData name="Danny Boone" userId="1351d315c21e3c97" providerId="LiveId" clId="{1058CF1B-879E-4B5B-8DBD-350EA2556F91}" dt="2024-06-06T00:18:54.031" v="3478" actId="478"/>
          <ac:spMkLst>
            <pc:docMk/>
            <pc:sldMk cId="3432309932" sldId="324"/>
            <ac:spMk id="190" creationId="{00000000-0000-0000-0000-000000000000}"/>
          </ac:spMkLst>
        </pc:spChg>
        <pc:picChg chg="mod">
          <ac:chgData name="Danny Boone" userId="1351d315c21e3c97" providerId="LiveId" clId="{1058CF1B-879E-4B5B-8DBD-350EA2556F91}" dt="2024-06-06T02:26:51.861" v="3816" actId="1035"/>
          <ac:picMkLst>
            <pc:docMk/>
            <pc:sldMk cId="3432309932" sldId="324"/>
            <ac:picMk id="2" creationId="{E97C9A22-6601-6F3E-F8A7-12CB6B3594D0}"/>
          </ac:picMkLst>
        </pc:picChg>
        <pc:picChg chg="mod">
          <ac:chgData name="Danny Boone" userId="1351d315c21e3c97" providerId="LiveId" clId="{1058CF1B-879E-4B5B-8DBD-350EA2556F91}" dt="2024-06-06T02:26:51.861" v="3816" actId="1035"/>
          <ac:picMkLst>
            <pc:docMk/>
            <pc:sldMk cId="3432309932" sldId="324"/>
            <ac:picMk id="3" creationId="{986EEC90-D07D-0EF0-76F8-E7A7D104560D}"/>
          </ac:picMkLst>
        </pc:picChg>
        <pc:picChg chg="mod">
          <ac:chgData name="Danny Boone" userId="1351d315c21e3c97" providerId="LiveId" clId="{1058CF1B-879E-4B5B-8DBD-350EA2556F91}" dt="2024-06-06T02:26:51.861" v="3816" actId="1035"/>
          <ac:picMkLst>
            <pc:docMk/>
            <pc:sldMk cId="3432309932" sldId="324"/>
            <ac:picMk id="4" creationId="{8DF66A4D-1E3A-6F7C-F41B-1A45B60AB9D0}"/>
          </ac:picMkLst>
        </pc:picChg>
        <pc:picChg chg="mod">
          <ac:chgData name="Danny Boone" userId="1351d315c21e3c97" providerId="LiveId" clId="{1058CF1B-879E-4B5B-8DBD-350EA2556F91}" dt="2024-06-06T02:28:27.304" v="3864" actId="1076"/>
          <ac:picMkLst>
            <pc:docMk/>
            <pc:sldMk cId="3432309932" sldId="324"/>
            <ac:picMk id="6" creationId="{1C56D6BD-AD94-D4A0-C705-1B9720EDC874}"/>
          </ac:picMkLst>
        </pc:picChg>
        <pc:picChg chg="mod">
          <ac:chgData name="Danny Boone" userId="1351d315c21e3c97" providerId="LiveId" clId="{1058CF1B-879E-4B5B-8DBD-350EA2556F91}" dt="2024-06-06T02:26:51.861" v="3816" actId="1035"/>
          <ac:picMkLst>
            <pc:docMk/>
            <pc:sldMk cId="3432309932" sldId="324"/>
            <ac:picMk id="7" creationId="{D65D4F5D-5477-4DCF-8596-758445FCD224}"/>
          </ac:picMkLst>
        </pc:picChg>
      </pc:sldChg>
      <pc:sldChg chg="modSp mod ord modShow">
        <pc:chgData name="Danny Boone" userId="1351d315c21e3c97" providerId="LiveId" clId="{1058CF1B-879E-4B5B-8DBD-350EA2556F91}" dt="2024-06-06T02:33:48.172" v="3869" actId="1076"/>
        <pc:sldMkLst>
          <pc:docMk/>
          <pc:sldMk cId="2084269198" sldId="325"/>
        </pc:sldMkLst>
        <pc:spChg chg="mod">
          <ac:chgData name="Danny Boone" userId="1351d315c21e3c97" providerId="LiveId" clId="{1058CF1B-879E-4B5B-8DBD-350EA2556F91}" dt="2024-06-06T02:33:37.320" v="3867" actId="1076"/>
          <ac:spMkLst>
            <pc:docMk/>
            <pc:sldMk cId="2084269198" sldId="325"/>
            <ac:spMk id="88" creationId="{00000000-0000-0000-0000-000000000000}"/>
          </ac:spMkLst>
        </pc:spChg>
        <pc:spChg chg="mod">
          <ac:chgData name="Danny Boone" userId="1351d315c21e3c97" providerId="LiveId" clId="{1058CF1B-879E-4B5B-8DBD-350EA2556F91}" dt="2024-06-06T02:33:48.172" v="3869" actId="1076"/>
          <ac:spMkLst>
            <pc:docMk/>
            <pc:sldMk cId="2084269198" sldId="325"/>
            <ac:spMk id="90" creationId="{00000000-0000-0000-0000-000000000000}"/>
          </ac:spMkLst>
        </pc:spChg>
        <pc:spChg chg="mod">
          <ac:chgData name="Danny Boone" userId="1351d315c21e3c97" providerId="LiveId" clId="{1058CF1B-879E-4B5B-8DBD-350EA2556F91}" dt="2024-06-06T00:08:59.830" v="3395" actId="552"/>
          <ac:spMkLst>
            <pc:docMk/>
            <pc:sldMk cId="2084269198" sldId="325"/>
            <ac:spMk id="92" creationId="{00000000-0000-0000-0000-000000000000}"/>
          </ac:spMkLst>
        </pc:spChg>
      </pc:sldChg>
      <pc:sldChg chg="modSp del mod ord">
        <pc:chgData name="Danny Boone" userId="1351d315c21e3c97" providerId="LiveId" clId="{1058CF1B-879E-4B5B-8DBD-350EA2556F91}" dt="2024-06-06T00:03:40.675" v="3366" actId="47"/>
        <pc:sldMkLst>
          <pc:docMk/>
          <pc:sldMk cId="707268327" sldId="326"/>
        </pc:sldMkLst>
        <pc:spChg chg="mod">
          <ac:chgData name="Danny Boone" userId="1351d315c21e3c97" providerId="LiveId" clId="{1058CF1B-879E-4B5B-8DBD-350EA2556F91}" dt="2024-06-06T00:03:08.703" v="3365" actId="255"/>
          <ac:spMkLst>
            <pc:docMk/>
            <pc:sldMk cId="707268327" sldId="326"/>
            <ac:spMk id="88" creationId="{00000000-0000-0000-0000-000000000000}"/>
          </ac:spMkLst>
        </pc:spChg>
      </pc:sldChg>
      <pc:sldChg chg="del">
        <pc:chgData name="Danny Boone" userId="1351d315c21e3c97" providerId="LiveId" clId="{1058CF1B-879E-4B5B-8DBD-350EA2556F91}" dt="2024-06-06T00:29:32.819" v="3542" actId="47"/>
        <pc:sldMkLst>
          <pc:docMk/>
          <pc:sldMk cId="1742481415" sldId="326"/>
        </pc:sldMkLst>
      </pc:sldChg>
      <pc:sldChg chg="new del">
        <pc:chgData name="Danny Boone" userId="1351d315c21e3c97" providerId="LiveId" clId="{1058CF1B-879E-4B5B-8DBD-350EA2556F91}" dt="2024-06-06T02:58:08.570" v="3884" actId="47"/>
        <pc:sldMkLst>
          <pc:docMk/>
          <pc:sldMk cId="3560440606" sldId="326"/>
        </pc:sldMkLst>
      </pc:sldChg>
      <pc:sldChg chg="addSp modSp new del mod">
        <pc:chgData name="Danny Boone" userId="1351d315c21e3c97" providerId="LiveId" clId="{1058CF1B-879E-4B5B-8DBD-350EA2556F91}" dt="2024-06-06T02:17:53.542" v="3752" actId="47"/>
        <pc:sldMkLst>
          <pc:docMk/>
          <pc:sldMk cId="4271022918" sldId="326"/>
        </pc:sldMkLst>
        <pc:spChg chg="add mod">
          <ac:chgData name="Danny Boone" userId="1351d315c21e3c97" providerId="LiveId" clId="{1058CF1B-879E-4B5B-8DBD-350EA2556F91}" dt="2024-06-06T01:18:37.010" v="3618" actId="767"/>
          <ac:spMkLst>
            <pc:docMk/>
            <pc:sldMk cId="4271022918" sldId="326"/>
            <ac:spMk id="2" creationId="{78D1331B-8F9D-837E-E79F-E928A5053C45}"/>
          </ac:spMkLst>
        </pc:spChg>
        <pc:spChg chg="add mod">
          <ac:chgData name="Danny Boone" userId="1351d315c21e3c97" providerId="LiveId" clId="{1058CF1B-879E-4B5B-8DBD-350EA2556F91}" dt="2024-06-06T01:20:35.013" v="3665" actId="1076"/>
          <ac:spMkLst>
            <pc:docMk/>
            <pc:sldMk cId="4271022918" sldId="326"/>
            <ac:spMk id="5" creationId="{77D5A891-8D04-CFC2-D0F3-FAA022BC02CD}"/>
          </ac:spMkLst>
        </pc:spChg>
        <pc:spChg chg="add mod">
          <ac:chgData name="Danny Boone" userId="1351d315c21e3c97" providerId="LiveId" clId="{1058CF1B-879E-4B5B-8DBD-350EA2556F91}" dt="2024-06-06T01:22:29.701" v="3743" actId="20577"/>
          <ac:spMkLst>
            <pc:docMk/>
            <pc:sldMk cId="4271022918" sldId="326"/>
            <ac:spMk id="8" creationId="{7514FCBB-3213-5A11-C12F-615C167D77CE}"/>
          </ac:spMkLst>
        </pc:spChg>
        <pc:spChg chg="add mod">
          <ac:chgData name="Danny Boone" userId="1351d315c21e3c97" providerId="LiveId" clId="{1058CF1B-879E-4B5B-8DBD-350EA2556F91}" dt="2024-06-06T01:21:16.285" v="3697" actId="1076"/>
          <ac:spMkLst>
            <pc:docMk/>
            <pc:sldMk cId="4271022918" sldId="326"/>
            <ac:spMk id="14" creationId="{58FF3D7E-3104-8102-9C53-4D053EA4C3BC}"/>
          </ac:spMkLst>
        </pc:spChg>
        <pc:spChg chg="add mod">
          <ac:chgData name="Danny Boone" userId="1351d315c21e3c97" providerId="LiveId" clId="{1058CF1B-879E-4B5B-8DBD-350EA2556F91}" dt="2024-06-06T01:21:20.888" v="3703" actId="20577"/>
          <ac:spMkLst>
            <pc:docMk/>
            <pc:sldMk cId="4271022918" sldId="326"/>
            <ac:spMk id="15" creationId="{43D9303A-8903-F1B0-B110-A05038F07C50}"/>
          </ac:spMkLst>
        </pc:spChg>
        <pc:spChg chg="add mod">
          <ac:chgData name="Danny Boone" userId="1351d315c21e3c97" providerId="LiveId" clId="{1058CF1B-879E-4B5B-8DBD-350EA2556F91}" dt="2024-06-06T01:21:28.691" v="3711" actId="20577"/>
          <ac:spMkLst>
            <pc:docMk/>
            <pc:sldMk cId="4271022918" sldId="326"/>
            <ac:spMk id="16" creationId="{4AFAA084-C108-1CFB-5F7F-4D4C18D0AF95}"/>
          </ac:spMkLst>
        </pc:spChg>
        <pc:spChg chg="add mod">
          <ac:chgData name="Danny Boone" userId="1351d315c21e3c97" providerId="LiveId" clId="{1058CF1B-879E-4B5B-8DBD-350EA2556F91}" dt="2024-06-06T01:21:51.252" v="3739" actId="20577"/>
          <ac:spMkLst>
            <pc:docMk/>
            <pc:sldMk cId="4271022918" sldId="326"/>
            <ac:spMk id="22" creationId="{2B6C8210-259D-F4C2-AB11-FBAF829E1C97}"/>
          </ac:spMkLst>
        </pc:spChg>
        <pc:picChg chg="add mod">
          <ac:chgData name="Danny Boone" userId="1351d315c21e3c97" providerId="LiveId" clId="{1058CF1B-879E-4B5B-8DBD-350EA2556F91}" dt="2024-06-06T01:20:37.239" v="3666" actId="1076"/>
          <ac:picMkLst>
            <pc:docMk/>
            <pc:sldMk cId="4271022918" sldId="326"/>
            <ac:picMk id="4" creationId="{B5440D61-FBD0-BD8D-31B2-57D5276F63D3}"/>
          </ac:picMkLst>
        </pc:picChg>
        <pc:cxnChg chg="add">
          <ac:chgData name="Danny Boone" userId="1351d315c21e3c97" providerId="LiveId" clId="{1058CF1B-879E-4B5B-8DBD-350EA2556F91}" dt="2024-06-06T01:20:40.169" v="3667" actId="11529"/>
          <ac:cxnSpMkLst>
            <pc:docMk/>
            <pc:sldMk cId="4271022918" sldId="326"/>
            <ac:cxnSpMk id="7" creationId="{9E616ABB-E968-0F35-C36C-CAF2F70D0D6E}"/>
          </ac:cxnSpMkLst>
        </pc:cxnChg>
        <pc:cxnChg chg="add">
          <ac:chgData name="Danny Boone" userId="1351d315c21e3c97" providerId="LiveId" clId="{1058CF1B-879E-4B5B-8DBD-350EA2556F91}" dt="2024-06-06T01:20:54.283" v="3673" actId="11529"/>
          <ac:cxnSpMkLst>
            <pc:docMk/>
            <pc:sldMk cId="4271022918" sldId="326"/>
            <ac:cxnSpMk id="10" creationId="{941C0E7F-FA7A-2039-DF0C-E10799AD8A68}"/>
          </ac:cxnSpMkLst>
        </pc:cxnChg>
        <pc:cxnChg chg="add mod">
          <ac:chgData name="Danny Boone" userId="1351d315c21e3c97" providerId="LiveId" clId="{1058CF1B-879E-4B5B-8DBD-350EA2556F91}" dt="2024-06-06T01:20:59.801" v="3675" actId="1076"/>
          <ac:cxnSpMkLst>
            <pc:docMk/>
            <pc:sldMk cId="4271022918" sldId="326"/>
            <ac:cxnSpMk id="11" creationId="{DB8D8D65-10DE-0AE7-B96F-2ACD45F11B30}"/>
          </ac:cxnSpMkLst>
        </pc:cxnChg>
        <pc:cxnChg chg="add mod">
          <ac:chgData name="Danny Boone" userId="1351d315c21e3c97" providerId="LiveId" clId="{1058CF1B-879E-4B5B-8DBD-350EA2556F91}" dt="2024-06-06T01:21:04.457" v="3678" actId="14100"/>
          <ac:cxnSpMkLst>
            <pc:docMk/>
            <pc:sldMk cId="4271022918" sldId="326"/>
            <ac:cxnSpMk id="12" creationId="{77B1DDC6-40D4-AC00-5839-19CD93E5FFF7}"/>
          </ac:cxnSpMkLst>
        </pc:cxnChg>
        <pc:cxnChg chg="add">
          <ac:chgData name="Danny Boone" userId="1351d315c21e3c97" providerId="LiveId" clId="{1058CF1B-879E-4B5B-8DBD-350EA2556F91}" dt="2024-06-06T01:21:33.019" v="3712" actId="11529"/>
          <ac:cxnSpMkLst>
            <pc:docMk/>
            <pc:sldMk cId="4271022918" sldId="326"/>
            <ac:cxnSpMk id="18" creationId="{02487D3C-3F0F-70A5-1524-6F9485F37F78}"/>
          </ac:cxnSpMkLst>
        </pc:cxnChg>
        <pc:cxnChg chg="add mod">
          <ac:chgData name="Danny Boone" userId="1351d315c21e3c97" providerId="LiveId" clId="{1058CF1B-879E-4B5B-8DBD-350EA2556F91}" dt="2024-06-06T01:21:40.012" v="3714" actId="1076"/>
          <ac:cxnSpMkLst>
            <pc:docMk/>
            <pc:sldMk cId="4271022918" sldId="326"/>
            <ac:cxnSpMk id="19" creationId="{05C68E7A-F58C-B5D4-DD40-FB28C9FBB037}"/>
          </ac:cxnSpMkLst>
        </pc:cxnChg>
        <pc:cxnChg chg="add mod">
          <ac:chgData name="Danny Boone" userId="1351d315c21e3c97" providerId="LiveId" clId="{1058CF1B-879E-4B5B-8DBD-350EA2556F91}" dt="2024-06-06T01:21:43.872" v="3717" actId="14100"/>
          <ac:cxnSpMkLst>
            <pc:docMk/>
            <pc:sldMk cId="4271022918" sldId="326"/>
            <ac:cxnSpMk id="20" creationId="{4C5B2E04-C660-843F-EA19-DA4503ACE784}"/>
          </ac:cxnSpMkLst>
        </pc:cxnChg>
      </pc:sldChg>
      <pc:sldChg chg="add del">
        <pc:chgData name="Danny Boone" userId="1351d315c21e3c97" providerId="LiveId" clId="{1058CF1B-879E-4B5B-8DBD-350EA2556F91}" dt="2024-06-06T00:20:34.465" v="3527"/>
        <pc:sldMkLst>
          <pc:docMk/>
          <pc:sldMk cId="1399742023" sldId="327"/>
        </pc:sldMkLst>
      </pc:sldChg>
      <pc:sldChg chg="delSp modSp add del mod ord">
        <pc:chgData name="Danny Boone" userId="1351d315c21e3c97" providerId="LiveId" clId="{1058CF1B-879E-4B5B-8DBD-350EA2556F91}" dt="2024-06-06T00:22:38.008" v="3538" actId="47"/>
        <pc:sldMkLst>
          <pc:docMk/>
          <pc:sldMk cId="3213728034" sldId="327"/>
        </pc:sldMkLst>
        <pc:spChg chg="mod">
          <ac:chgData name="Danny Boone" userId="1351d315c21e3c97" providerId="LiveId" clId="{1058CF1B-879E-4B5B-8DBD-350EA2556F91}" dt="2024-06-06T00:21:26.097" v="3537" actId="1076"/>
          <ac:spMkLst>
            <pc:docMk/>
            <pc:sldMk cId="3213728034" sldId="327"/>
            <ac:spMk id="9" creationId="{AA4D1DA8-7558-E8AA-8FC4-11BF8970ED53}"/>
          </ac:spMkLst>
        </pc:spChg>
        <pc:spChg chg="mod">
          <ac:chgData name="Danny Boone" userId="1351d315c21e3c97" providerId="LiveId" clId="{1058CF1B-879E-4B5B-8DBD-350EA2556F91}" dt="2024-06-06T00:21:26.097" v="3537" actId="1076"/>
          <ac:spMkLst>
            <pc:docMk/>
            <pc:sldMk cId="3213728034" sldId="327"/>
            <ac:spMk id="11" creationId="{261A5B16-8DCD-0599-144F-C4DAF7BD24FC}"/>
          </ac:spMkLst>
        </pc:spChg>
        <pc:spChg chg="mod">
          <ac:chgData name="Danny Boone" userId="1351d315c21e3c97" providerId="LiveId" clId="{1058CF1B-879E-4B5B-8DBD-350EA2556F91}" dt="2024-06-06T00:21:26.097" v="3537" actId="1076"/>
          <ac:spMkLst>
            <pc:docMk/>
            <pc:sldMk cId="3213728034" sldId="327"/>
            <ac:spMk id="12" creationId="{F33FC0C0-2323-66A5-2C3F-33C7EE89B7E9}"/>
          </ac:spMkLst>
        </pc:spChg>
        <pc:spChg chg="del">
          <ac:chgData name="Danny Boone" userId="1351d315c21e3c97" providerId="LiveId" clId="{1058CF1B-879E-4B5B-8DBD-350EA2556F91}" dt="2024-06-06T00:21:08.968" v="3533" actId="478"/>
          <ac:spMkLst>
            <pc:docMk/>
            <pc:sldMk cId="3213728034" sldId="327"/>
            <ac:spMk id="13" creationId="{DEC8AE17-D161-C3A1-46CA-6399BC81A34F}"/>
          </ac:spMkLst>
        </pc:spChg>
        <pc:spChg chg="del">
          <ac:chgData name="Danny Boone" userId="1351d315c21e3c97" providerId="LiveId" clId="{1058CF1B-879E-4B5B-8DBD-350EA2556F91}" dt="2024-06-06T00:21:10.126" v="3534" actId="478"/>
          <ac:spMkLst>
            <pc:docMk/>
            <pc:sldMk cId="3213728034" sldId="327"/>
            <ac:spMk id="15" creationId="{758AD5FA-BC1F-0948-485D-89A16FD0FA4E}"/>
          </ac:spMkLst>
        </pc:spChg>
        <pc:spChg chg="mod">
          <ac:chgData name="Danny Boone" userId="1351d315c21e3c97" providerId="LiveId" clId="{1058CF1B-879E-4B5B-8DBD-350EA2556F91}" dt="2024-06-06T00:21:26.097" v="3537" actId="1076"/>
          <ac:spMkLst>
            <pc:docMk/>
            <pc:sldMk cId="3213728034" sldId="327"/>
            <ac:spMk id="16" creationId="{E44F56F7-065A-9185-4F24-A716A8618809}"/>
          </ac:spMkLst>
        </pc:spChg>
        <pc:picChg chg="mod">
          <ac:chgData name="Danny Boone" userId="1351d315c21e3c97" providerId="LiveId" clId="{1058CF1B-879E-4B5B-8DBD-350EA2556F91}" dt="2024-06-06T00:21:13.922" v="3535" actId="14100"/>
          <ac:picMkLst>
            <pc:docMk/>
            <pc:sldMk cId="3213728034" sldId="327"/>
            <ac:picMk id="6" creationId="{1C56D6BD-AD94-D4A0-C705-1B9720EDC874}"/>
          </ac:picMkLst>
        </pc:picChg>
        <pc:picChg chg="mod">
          <ac:chgData name="Danny Boone" userId="1351d315c21e3c97" providerId="LiveId" clId="{1058CF1B-879E-4B5B-8DBD-350EA2556F91}" dt="2024-06-06T00:21:26.097" v="3537" actId="1076"/>
          <ac:picMkLst>
            <pc:docMk/>
            <pc:sldMk cId="3213728034" sldId="327"/>
            <ac:picMk id="8" creationId="{8130C7DB-3E03-C512-7E4A-06CBC8EA5D3A}"/>
          </ac:picMkLst>
        </pc:picChg>
        <pc:cxnChg chg="mod">
          <ac:chgData name="Danny Boone" userId="1351d315c21e3c97" providerId="LiveId" clId="{1058CF1B-879E-4B5B-8DBD-350EA2556F91}" dt="2024-06-06T00:21:26.097" v="3537" actId="1076"/>
          <ac:cxnSpMkLst>
            <pc:docMk/>
            <pc:sldMk cId="3213728034" sldId="327"/>
            <ac:cxnSpMk id="14" creationId="{A6600232-4D00-8FA1-78E2-29A48E3C7146}"/>
          </ac:cxnSpMkLst>
        </pc:cxnChg>
        <pc:cxnChg chg="mod">
          <ac:chgData name="Danny Boone" userId="1351d315c21e3c97" providerId="LiveId" clId="{1058CF1B-879E-4B5B-8DBD-350EA2556F91}" dt="2024-06-06T00:21:26.097" v="3537" actId="1076"/>
          <ac:cxnSpMkLst>
            <pc:docMk/>
            <pc:sldMk cId="3213728034" sldId="327"/>
            <ac:cxnSpMk id="18" creationId="{E25F1BEE-70A1-2212-2886-5693FE40FE63}"/>
          </ac:cxnSpMkLst>
        </pc:cxnChg>
      </pc:sldChg>
      <pc:sldChg chg="modSp add del mod">
        <pc:chgData name="Danny Boone" userId="1351d315c21e3c97" providerId="LiveId" clId="{1058CF1B-879E-4B5B-8DBD-350EA2556F91}" dt="2024-06-06T03:17:13.489" v="3899" actId="47"/>
        <pc:sldMkLst>
          <pc:docMk/>
          <pc:sldMk cId="3594192840" sldId="327"/>
        </pc:sldMkLst>
        <pc:spChg chg="mod">
          <ac:chgData name="Danny Boone" userId="1351d315c21e3c97" providerId="LiveId" clId="{1058CF1B-879E-4B5B-8DBD-350EA2556F91}" dt="2024-06-06T02:58:13.343" v="3895" actId="20577"/>
          <ac:spMkLst>
            <pc:docMk/>
            <pc:sldMk cId="3594192840" sldId="327"/>
            <ac:spMk id="190" creationId="{00000000-0000-0000-0000-000000000000}"/>
          </ac:spMkLst>
        </pc:spChg>
      </pc:sldChg>
      <pc:sldChg chg="addSp delSp modSp add mod">
        <pc:chgData name="Danny Boone" userId="1351d315c21e3c97" providerId="LiveId" clId="{1058CF1B-879E-4B5B-8DBD-350EA2556F91}" dt="2024-06-06T03:32:53.269" v="4433" actId="20577"/>
        <pc:sldMkLst>
          <pc:docMk/>
          <pc:sldMk cId="1736281030" sldId="328"/>
        </pc:sldMkLst>
        <pc:spChg chg="del mod">
          <ac:chgData name="Danny Boone" userId="1351d315c21e3c97" providerId="LiveId" clId="{1058CF1B-879E-4B5B-8DBD-350EA2556F91}" dt="2024-06-06T03:29:29.264" v="4368" actId="478"/>
          <ac:spMkLst>
            <pc:docMk/>
            <pc:sldMk cId="1736281030" sldId="328"/>
            <ac:spMk id="3" creationId="{8010FD06-0392-99FA-3462-1B7E6A4362A0}"/>
          </ac:spMkLst>
        </pc:spChg>
        <pc:spChg chg="mod">
          <ac:chgData name="Danny Boone" userId="1351d315c21e3c97" providerId="LiveId" clId="{1058CF1B-879E-4B5B-8DBD-350EA2556F91}" dt="2024-06-06T03:30:09.369" v="4398" actId="1036"/>
          <ac:spMkLst>
            <pc:docMk/>
            <pc:sldMk cId="1736281030" sldId="328"/>
            <ac:spMk id="4" creationId="{4B645C0A-DA40-0538-AB46-D8222F59131C}"/>
          </ac:spMkLst>
        </pc:spChg>
        <pc:spChg chg="add del mod">
          <ac:chgData name="Danny Boone" userId="1351d315c21e3c97" providerId="LiveId" clId="{1058CF1B-879E-4B5B-8DBD-350EA2556F91}" dt="2024-06-06T03:27:48.162" v="4301" actId="478"/>
          <ac:spMkLst>
            <pc:docMk/>
            <pc:sldMk cId="1736281030" sldId="328"/>
            <ac:spMk id="9" creationId="{91725D7D-2382-7173-B339-27B1B6B50B5D}"/>
          </ac:spMkLst>
        </pc:spChg>
        <pc:spChg chg="add mod">
          <ac:chgData name="Danny Boone" userId="1351d315c21e3c97" providerId="LiveId" clId="{1058CF1B-879E-4B5B-8DBD-350EA2556F91}" dt="2024-06-06T03:29:50.095" v="4372" actId="14100"/>
          <ac:spMkLst>
            <pc:docMk/>
            <pc:sldMk cId="1736281030" sldId="328"/>
            <ac:spMk id="11" creationId="{D6B0794D-AD29-8C6E-C207-403DDDB50873}"/>
          </ac:spMkLst>
        </pc:spChg>
        <pc:spChg chg="mod">
          <ac:chgData name="Danny Boone" userId="1351d315c21e3c97" providerId="LiveId" clId="{1058CF1B-879E-4B5B-8DBD-350EA2556F91}" dt="2024-06-06T03:30:26.183" v="4426" actId="1038"/>
          <ac:spMkLst>
            <pc:docMk/>
            <pc:sldMk cId="1736281030" sldId="328"/>
            <ac:spMk id="14" creationId="{26D21236-18F5-BF9D-1F1B-9E1405339255}"/>
          </ac:spMkLst>
        </pc:spChg>
        <pc:spChg chg="mod">
          <ac:chgData name="Danny Boone" userId="1351d315c21e3c97" providerId="LiveId" clId="{1058CF1B-879E-4B5B-8DBD-350EA2556F91}" dt="2024-06-06T03:30:09.369" v="4398" actId="1036"/>
          <ac:spMkLst>
            <pc:docMk/>
            <pc:sldMk cId="1736281030" sldId="328"/>
            <ac:spMk id="30" creationId="{33F4519D-EF77-B724-3D00-5B952410068D}"/>
          </ac:spMkLst>
        </pc:spChg>
        <pc:spChg chg="mod">
          <ac:chgData name="Danny Boone" userId="1351d315c21e3c97" providerId="LiveId" clId="{1058CF1B-879E-4B5B-8DBD-350EA2556F91}" dt="2024-06-06T03:24:05.834" v="4147" actId="1037"/>
          <ac:spMkLst>
            <pc:docMk/>
            <pc:sldMk cId="1736281030" sldId="328"/>
            <ac:spMk id="31" creationId="{5967A8E5-38F0-493B-80E0-F3A81666ACAF}"/>
          </ac:spMkLst>
        </pc:spChg>
        <pc:spChg chg="mod">
          <ac:chgData name="Danny Boone" userId="1351d315c21e3c97" providerId="LiveId" clId="{1058CF1B-879E-4B5B-8DBD-350EA2556F91}" dt="2024-06-06T03:30:09.369" v="4398" actId="1036"/>
          <ac:spMkLst>
            <pc:docMk/>
            <pc:sldMk cId="1736281030" sldId="328"/>
            <ac:spMk id="49" creationId="{195C5311-8617-F3B0-B761-C5A2314A6716}"/>
          </ac:spMkLst>
        </pc:spChg>
        <pc:spChg chg="mod">
          <ac:chgData name="Danny Boone" userId="1351d315c21e3c97" providerId="LiveId" clId="{1058CF1B-879E-4B5B-8DBD-350EA2556F91}" dt="2024-06-06T03:30:09.369" v="4398" actId="1036"/>
          <ac:spMkLst>
            <pc:docMk/>
            <pc:sldMk cId="1736281030" sldId="328"/>
            <ac:spMk id="60" creationId="{CBE6B144-E27A-662B-1FC9-37B9A32C6406}"/>
          </ac:spMkLst>
        </pc:spChg>
        <pc:spChg chg="mod">
          <ac:chgData name="Danny Boone" userId="1351d315c21e3c97" providerId="LiveId" clId="{1058CF1B-879E-4B5B-8DBD-350EA2556F91}" dt="2024-06-06T03:30:09.369" v="4398" actId="1036"/>
          <ac:spMkLst>
            <pc:docMk/>
            <pc:sldMk cId="1736281030" sldId="328"/>
            <ac:spMk id="131" creationId="{979FE945-EADE-620C-71BD-AC277FFAF386}"/>
          </ac:spMkLst>
        </pc:spChg>
        <pc:spChg chg="mod">
          <ac:chgData name="Danny Boone" userId="1351d315c21e3c97" providerId="LiveId" clId="{1058CF1B-879E-4B5B-8DBD-350EA2556F91}" dt="2024-06-06T03:30:00.576" v="4373" actId="14100"/>
          <ac:spMkLst>
            <pc:docMk/>
            <pc:sldMk cId="1736281030" sldId="328"/>
            <ac:spMk id="145" creationId="{53D98111-3912-C64C-9F52-8A5A72D7B26F}"/>
          </ac:spMkLst>
        </pc:spChg>
        <pc:spChg chg="mod">
          <ac:chgData name="Danny Boone" userId="1351d315c21e3c97" providerId="LiveId" clId="{1058CF1B-879E-4B5B-8DBD-350EA2556F91}" dt="2024-06-06T03:32:53.269" v="4433" actId="20577"/>
          <ac:spMkLst>
            <pc:docMk/>
            <pc:sldMk cId="1736281030" sldId="328"/>
            <ac:spMk id="146" creationId="{73CDB754-4A97-C040-EA74-9F0997058F7B}"/>
          </ac:spMkLst>
        </pc:spChg>
        <pc:graphicFrameChg chg="mod modGraphic">
          <ac:chgData name="Danny Boone" userId="1351d315c21e3c97" providerId="LiveId" clId="{1058CF1B-879E-4B5B-8DBD-350EA2556F91}" dt="2024-06-06T03:28:09.256" v="4352" actId="1076"/>
          <ac:graphicFrameMkLst>
            <pc:docMk/>
            <pc:sldMk cId="1736281030" sldId="328"/>
            <ac:graphicFrameMk id="133" creationId="{AFEA72F8-7253-C86C-F6FC-FFE50EC1FC5B}"/>
          </ac:graphicFrameMkLst>
        </pc:graphicFrameChg>
        <pc:picChg chg="mod">
          <ac:chgData name="Danny Boone" userId="1351d315c21e3c97" providerId="LiveId" clId="{1058CF1B-879E-4B5B-8DBD-350EA2556F91}" dt="2024-06-06T03:30:09.369" v="4398" actId="1036"/>
          <ac:picMkLst>
            <pc:docMk/>
            <pc:sldMk cId="1736281030" sldId="328"/>
            <ac:picMk id="2" creationId="{037C2295-5694-710C-DC78-0C8FE9016011}"/>
          </ac:picMkLst>
        </pc:picChg>
        <pc:picChg chg="mod">
          <ac:chgData name="Danny Boone" userId="1351d315c21e3c97" providerId="LiveId" clId="{1058CF1B-879E-4B5B-8DBD-350EA2556F91}" dt="2024-06-06T03:30:09.369" v="4398" actId="1036"/>
          <ac:picMkLst>
            <pc:docMk/>
            <pc:sldMk cId="1736281030" sldId="328"/>
            <ac:picMk id="48" creationId="{B3C12FB0-6C64-AD1E-6D66-0C9B5BB90D5A}"/>
          </ac:picMkLst>
        </pc:picChg>
        <pc:picChg chg="mod">
          <ac:chgData name="Danny Boone" userId="1351d315c21e3c97" providerId="LiveId" clId="{1058CF1B-879E-4B5B-8DBD-350EA2556F91}" dt="2024-06-06T03:30:09.369" v="4398" actId="1036"/>
          <ac:picMkLst>
            <pc:docMk/>
            <pc:sldMk cId="1736281030" sldId="328"/>
            <ac:picMk id="137" creationId="{ADF4C1E4-35F8-2F8A-7700-6AAFFB2510FA}"/>
          </ac:picMkLst>
        </pc:picChg>
        <pc:cxnChg chg="mod">
          <ac:chgData name="Danny Boone" userId="1351d315c21e3c97" providerId="LiveId" clId="{1058CF1B-879E-4B5B-8DBD-350EA2556F91}" dt="2024-06-06T03:30:09.369" v="4398" actId="1036"/>
          <ac:cxnSpMkLst>
            <pc:docMk/>
            <pc:sldMk cId="1736281030" sldId="328"/>
            <ac:cxnSpMk id="35" creationId="{A5748A10-28A3-24AA-46B6-6583E4E330DB}"/>
          </ac:cxnSpMkLst>
        </pc:cxnChg>
        <pc:cxnChg chg="mod">
          <ac:chgData name="Danny Boone" userId="1351d315c21e3c97" providerId="LiveId" clId="{1058CF1B-879E-4B5B-8DBD-350EA2556F91}" dt="2024-06-06T03:30:09.369" v="4398" actId="1036"/>
          <ac:cxnSpMkLst>
            <pc:docMk/>
            <pc:sldMk cId="1736281030" sldId="328"/>
            <ac:cxnSpMk id="38" creationId="{C9F1A280-0145-1CC7-5B47-7554A258EAAA}"/>
          </ac:cxnSpMkLst>
        </pc:cxnChg>
        <pc:cxnChg chg="mod">
          <ac:chgData name="Danny Boone" userId="1351d315c21e3c97" providerId="LiveId" clId="{1058CF1B-879E-4B5B-8DBD-350EA2556F91}" dt="2024-06-06T03:30:09.369" v="4398" actId="1036"/>
          <ac:cxnSpMkLst>
            <pc:docMk/>
            <pc:sldMk cId="1736281030" sldId="328"/>
            <ac:cxnSpMk id="40" creationId="{DB27F7F4-E45D-C5B7-D166-F977AD6F8796}"/>
          </ac:cxnSpMkLst>
        </pc:cxnChg>
        <pc:cxnChg chg="mod">
          <ac:chgData name="Danny Boone" userId="1351d315c21e3c97" providerId="LiveId" clId="{1058CF1B-879E-4B5B-8DBD-350EA2556F91}" dt="2024-06-06T03:30:09.369" v="4398" actId="1036"/>
          <ac:cxnSpMkLst>
            <pc:docMk/>
            <pc:sldMk cId="1736281030" sldId="328"/>
            <ac:cxnSpMk id="148" creationId="{89063BA0-5A23-C010-E4E7-90C4FCCB6C56}"/>
          </ac:cxnSpMkLst>
        </pc:cxnChg>
      </pc:sldChg>
      <pc:sldChg chg="add del">
        <pc:chgData name="Danny Boone" userId="1351d315c21e3c97" providerId="LiveId" clId="{1058CF1B-879E-4B5B-8DBD-350EA2556F91}" dt="2024-06-06T02:58:16.902" v="3897" actId="47"/>
        <pc:sldMkLst>
          <pc:docMk/>
          <pc:sldMk cId="2382280490" sldId="328"/>
        </pc:sldMkLst>
      </pc:sldChg>
      <pc:sldChg chg="add del">
        <pc:chgData name="Danny Boone" userId="1351d315c21e3c97" providerId="LiveId" clId="{1058CF1B-879E-4B5B-8DBD-350EA2556F91}" dt="2024-06-06T03:17:14.733" v="3900" actId="47"/>
        <pc:sldMkLst>
          <pc:docMk/>
          <pc:sldMk cId="55850373" sldId="329"/>
        </pc:sldMkLst>
      </pc:sldChg>
      <pc:sldChg chg="add del">
        <pc:chgData name="Danny Boone" userId="1351d315c21e3c97" providerId="LiveId" clId="{1058CF1B-879E-4B5B-8DBD-350EA2556F91}" dt="2024-06-06T03:21:10.169" v="3984"/>
        <pc:sldMkLst>
          <pc:docMk/>
          <pc:sldMk cId="3408414393" sldId="329"/>
        </pc:sldMkLst>
      </pc:sldChg>
      <pc:sldChg chg="addSp delSp modSp add mod">
        <pc:chgData name="Danny Boone" userId="1351d315c21e3c97" providerId="LiveId" clId="{1058CF1B-879E-4B5B-8DBD-350EA2556F91}" dt="2024-06-06T03:31:00.131" v="4429" actId="478"/>
        <pc:sldMkLst>
          <pc:docMk/>
          <pc:sldMk cId="3824053434" sldId="330"/>
        </pc:sldMkLst>
        <pc:spChg chg="add del mod">
          <ac:chgData name="Danny Boone" userId="1351d315c21e3c97" providerId="LiveId" clId="{1058CF1B-879E-4B5B-8DBD-350EA2556F91}" dt="2024-06-06T03:31:00.131" v="4429" actId="478"/>
          <ac:spMkLst>
            <pc:docMk/>
            <pc:sldMk cId="3824053434" sldId="330"/>
            <ac:spMk id="2" creationId="{2B43FF58-83A7-37DF-C8B1-7E2E057E4146}"/>
          </ac:spMkLst>
        </pc:spChg>
        <pc:spChg chg="mod">
          <ac:chgData name="Danny Boone" userId="1351d315c21e3c97" providerId="LiveId" clId="{1058CF1B-879E-4B5B-8DBD-350EA2556F91}" dt="2024-06-06T03:30:40.149" v="4427" actId="255"/>
          <ac:spMkLst>
            <pc:docMk/>
            <pc:sldMk cId="3824053434" sldId="330"/>
            <ac:spMk id="3" creationId="{8010FD06-0392-99FA-3462-1B7E6A4362A0}"/>
          </ac:spMkLst>
        </pc:spChg>
      </pc:sldChg>
      <pc:sldChg chg="add del">
        <pc:chgData name="Danny Boone" userId="1351d315c21e3c97" providerId="LiveId" clId="{1058CF1B-879E-4B5B-8DBD-350EA2556F91}" dt="2024-06-06T03:21:10.169" v="3984"/>
        <pc:sldMkLst>
          <pc:docMk/>
          <pc:sldMk cId="3635959267" sldId="3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1907559-88E4-E344-9E06-3F369EF04FC5}" type="datetimeFigureOut">
              <a:rPr lang="en-US" smtClean="0"/>
              <a:t>6/6/2024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6DB6C15-3A77-CA42-B79E-B16BDD7BAF7E}" type="slidenum">
              <a:rPr lang="en-US" smtClean="0"/>
              <a:t>‹#›</a:t>
            </a:fld>
            <a:endParaRPr lang="en-US"/>
          </a:p>
        </p:txBody>
      </p:sp>
    </p:spTree>
    <p:extLst>
      <p:ext uri="{BB962C8B-B14F-4D97-AF65-F5344CB8AC3E}">
        <p14:creationId xmlns:p14="http://schemas.microsoft.com/office/powerpoint/2010/main" val="681846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indent="-171450">
              <a:buSzPts val="1400"/>
              <a:buFont typeface="Calibri"/>
              <a:buChar char="-"/>
            </a:pPr>
            <a:endParaRPr lang="en-US">
              <a:ea typeface="Calibri" panose="020F0502020204030204"/>
              <a:cs typeface="Calibri" panose="020F0502020204030204"/>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0974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41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82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endParaRPr lang="en-US">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366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355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662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36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203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r>
              <a:rPr lang="en-US">
                <a:ea typeface="Calibri" panose="020F0502020204030204"/>
                <a:cs typeface="Calibri" panose="020F0502020204030204"/>
              </a:rPr>
              <a:t>Key Takeaways:</a:t>
            </a:r>
          </a:p>
          <a:p>
            <a:pPr marL="171450" indent="-171450">
              <a:buSzPts val="1400"/>
              <a:buFont typeface="Calibri"/>
              <a:buChar char="-"/>
            </a:pPr>
            <a:r>
              <a:rPr lang="en-US">
                <a:ea typeface="Calibri" panose="020F0502020204030204"/>
                <a:cs typeface="Calibri" panose="020F0502020204030204"/>
              </a:rPr>
              <a:t>Chose 18 companies which were deemed comparable for competitive performance vs Chevron</a:t>
            </a:r>
          </a:p>
          <a:p>
            <a:pPr marL="171450" indent="-171450">
              <a:buSzPts val="1400"/>
              <a:buFont typeface="Calibri"/>
              <a:buChar char="-"/>
            </a:pPr>
            <a:r>
              <a:rPr lang="en-US">
                <a:ea typeface="Calibri" panose="020F0502020204030204"/>
                <a:cs typeface="Calibri" panose="020F0502020204030204"/>
              </a:rPr>
              <a:t>Utilized 5 years of data to create a substantial dataset size while still maintaining historical relevance for sentiment training</a:t>
            </a:r>
          </a:p>
          <a:p>
            <a:pPr marL="171450" indent="-171450">
              <a:buSzPts val="1400"/>
              <a:buFont typeface="Calibri"/>
              <a:buChar char="-"/>
            </a:pPr>
            <a:r>
              <a:rPr lang="en-US">
                <a:ea typeface="Calibri" panose="020F0502020204030204"/>
                <a:cs typeface="Calibri" panose="020F0502020204030204"/>
              </a:rPr>
              <a:t>4 total sources which totaled just over 10K text extracts (vary in length) : Will this be enough data to obtain accurate results? If we need more should our first course of </a:t>
            </a:r>
            <a:r>
              <a:rPr lang="en-US" err="1">
                <a:ea typeface="Calibri" panose="020F0502020204030204"/>
                <a:cs typeface="Calibri" panose="020F0502020204030204"/>
              </a:rPr>
              <a:t>acton</a:t>
            </a:r>
            <a:r>
              <a:rPr lang="en-US">
                <a:ea typeface="Calibri" panose="020F0502020204030204"/>
                <a:cs typeface="Calibri" panose="020F0502020204030204"/>
              </a:rPr>
              <a:t> be additional companies or a new source? </a:t>
            </a:r>
          </a:p>
          <a:p>
            <a:pPr marL="171450" indent="-171450">
              <a:buSzPts val="1400"/>
              <a:buFont typeface="Calibri"/>
              <a:buChar char="-"/>
            </a:pPr>
            <a:endParaRPr lang="en-US">
              <a:ea typeface="Calibri" panose="020F0502020204030204"/>
              <a:cs typeface="Calibri" panose="020F0502020204030204"/>
            </a:endParaRPr>
          </a:p>
          <a:p>
            <a:pPr>
              <a:buSzPts val="1400"/>
            </a:pPr>
            <a:r>
              <a:rPr lang="en-US">
                <a:ea typeface="Calibri" panose="020F0502020204030204"/>
                <a:cs typeface="Calibri" panose="020F0502020204030204"/>
              </a:rPr>
              <a:t>Transition:</a:t>
            </a:r>
          </a:p>
          <a:p>
            <a:pPr>
              <a:buSzPts val="1400"/>
            </a:pPr>
            <a:r>
              <a:rPr lang="en-US">
                <a:ea typeface="Calibri" panose="020F0502020204030204"/>
                <a:cs typeface="Calibri" panose="020F0502020204030204"/>
              </a:rPr>
              <a:t> Now that the data has been ingested, pre-</a:t>
            </a:r>
            <a:r>
              <a:rPr lang="en-US" err="1">
                <a:ea typeface="Calibri" panose="020F0502020204030204"/>
                <a:cs typeface="Calibri" panose="020F0502020204030204"/>
              </a:rPr>
              <a:t>proccessed</a:t>
            </a:r>
            <a:r>
              <a:rPr lang="en-US">
                <a:ea typeface="Calibri" panose="020F0502020204030204"/>
                <a:cs typeface="Calibri" panose="020F0502020204030204"/>
              </a:rPr>
              <a:t>, and cleaned. We can move on to our next step in the pipeline, Sentiment analysis</a:t>
            </a: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459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a:solidFill>
                  <a:srgbClr val="0D0D0D"/>
                </a:solidFill>
                <a:effectLst/>
                <a:highlight>
                  <a:srgbClr val="FFFFFF"/>
                </a:highlight>
                <a:latin typeface="ui-sans-serif"/>
              </a:rPr>
              <a:t>I will be walking you through the process of sentiment analysis using a BERT transformer model, illustrated by the pipeline diagram on the slide.</a:t>
            </a:r>
          </a:p>
          <a:p>
            <a:pPr algn="l"/>
            <a:r>
              <a:rPr lang="en-US" b="1" i="0">
                <a:solidFill>
                  <a:srgbClr val="0D0D0D"/>
                </a:solidFill>
                <a:effectLst/>
                <a:highlight>
                  <a:srgbClr val="FFFFFF"/>
                </a:highlight>
                <a:latin typeface="ui-sans-serif"/>
              </a:rPr>
              <a:t>Step 1: Input Text</a:t>
            </a:r>
          </a:p>
          <a:p>
            <a:pPr algn="l"/>
            <a:r>
              <a:rPr lang="en-US" b="0" i="0">
                <a:solidFill>
                  <a:srgbClr val="0D0D0D"/>
                </a:solidFill>
                <a:effectLst/>
                <a:highlight>
                  <a:srgbClr val="FFFFFF"/>
                </a:highlight>
                <a:latin typeface="ui-sans-serif"/>
              </a:rPr>
              <a:t>We start with the input text, which in this case is "oil price drop". This text is bracketed by special tokens [CLS] at the beginning and [SEP] at the end. The [CLS] token is used to aggregate the sequence-level representation, and the [SEP] token marks the end of the sequence.</a:t>
            </a:r>
          </a:p>
          <a:p>
            <a:pPr algn="l"/>
            <a:r>
              <a:rPr lang="en-US" b="1" i="0">
                <a:solidFill>
                  <a:srgbClr val="0D0D0D"/>
                </a:solidFill>
                <a:effectLst/>
                <a:highlight>
                  <a:srgbClr val="FFFFFF"/>
                </a:highlight>
                <a:latin typeface="ui-sans-serif"/>
              </a:rPr>
              <a:t>Step 2: Tokenization</a:t>
            </a:r>
          </a:p>
          <a:p>
            <a:pPr algn="l"/>
            <a:r>
              <a:rPr lang="en-US" b="0" i="0">
                <a:solidFill>
                  <a:srgbClr val="0D0D0D"/>
                </a:solidFill>
                <a:effectLst/>
                <a:highlight>
                  <a:srgbClr val="FFFFFF"/>
                </a:highlight>
                <a:latin typeface="ui-sans-serif"/>
              </a:rPr>
              <a:t>Next, we feed this sentence into BERT's tokenizer. The tokenizer converts each word or element of the sentence into unique IDs. For example, the sentence [CLS] Oil Price Drop [SEP] is tokenized into IDs [101, 2566, 2165, 111, 102]. Each ID corresponds to a specific token in BERT's vocabulary.</a:t>
            </a:r>
          </a:p>
          <a:p>
            <a:pPr algn="l"/>
            <a:r>
              <a:rPr lang="en-US" b="1" i="0">
                <a:solidFill>
                  <a:srgbClr val="0D0D0D"/>
                </a:solidFill>
                <a:effectLst/>
                <a:highlight>
                  <a:srgbClr val="FFFFFF"/>
                </a:highlight>
                <a:latin typeface="ui-sans-serif"/>
              </a:rPr>
              <a:t>Step 3: Embedding Layers</a:t>
            </a:r>
          </a:p>
          <a:p>
            <a:pPr algn="l"/>
            <a:r>
              <a:rPr lang="en-US" b="0" i="0">
                <a:solidFill>
                  <a:srgbClr val="0D0D0D"/>
                </a:solidFill>
                <a:effectLst/>
                <a:highlight>
                  <a:srgbClr val="FFFFFF"/>
                </a:highlight>
                <a:latin typeface="ui-sans-serif"/>
              </a:rPr>
              <a:t>The token IDs are then fed into BERT's embedding layers. This is where the model starts to convert these IDs into dense vector representations that can capture more information. The embedding layers consist of:</a:t>
            </a:r>
          </a:p>
          <a:p>
            <a:pPr algn="l">
              <a:buFont typeface="Arial" panose="020B0604020202020204" pitchFamily="34" charset="0"/>
              <a:buChar char="•"/>
            </a:pPr>
            <a:r>
              <a:rPr lang="en-US" b="1" i="0">
                <a:solidFill>
                  <a:srgbClr val="0D0D0D"/>
                </a:solidFill>
                <a:effectLst/>
                <a:highlight>
                  <a:srgbClr val="FFFFFF"/>
                </a:highlight>
                <a:latin typeface="ui-sans-serif"/>
              </a:rPr>
              <a:t>Token Embedding</a:t>
            </a:r>
            <a:r>
              <a:rPr lang="en-US" b="0" i="0">
                <a:solidFill>
                  <a:srgbClr val="0D0D0D"/>
                </a:solidFill>
                <a:effectLst/>
                <a:highlight>
                  <a:srgbClr val="FFFFFF"/>
                </a:highlight>
                <a:latin typeface="ui-sans-serif"/>
              </a:rPr>
              <a:t>: Converts each token ID into a dense vector that represents its meaning.</a:t>
            </a:r>
          </a:p>
          <a:p>
            <a:pPr algn="l">
              <a:buFont typeface="Arial" panose="020B0604020202020204" pitchFamily="34" charset="0"/>
              <a:buChar char="•"/>
            </a:pPr>
            <a:r>
              <a:rPr lang="en-US" b="1" i="0">
                <a:solidFill>
                  <a:srgbClr val="0D0D0D"/>
                </a:solidFill>
                <a:effectLst/>
                <a:highlight>
                  <a:srgbClr val="FFFFFF"/>
                </a:highlight>
                <a:latin typeface="ui-sans-serif"/>
              </a:rPr>
              <a:t>Positional Embedding</a:t>
            </a:r>
            <a:r>
              <a:rPr lang="en-US" b="0" i="0">
                <a:solidFill>
                  <a:srgbClr val="0D0D0D"/>
                </a:solidFill>
                <a:effectLst/>
                <a:highlight>
                  <a:srgbClr val="FFFFFF"/>
                </a:highlight>
                <a:latin typeface="ui-sans-serif"/>
              </a:rPr>
              <a:t>: Adds information about the position of each token in the sequence. This is crucial because BERT does not inherently understand the order of tokens.</a:t>
            </a:r>
          </a:p>
          <a:p>
            <a:pPr algn="l">
              <a:buFont typeface="Arial" panose="020B0604020202020204" pitchFamily="34" charset="0"/>
              <a:buChar char="•"/>
            </a:pPr>
            <a:r>
              <a:rPr lang="en-US" b="1" i="0">
                <a:solidFill>
                  <a:srgbClr val="0D0D0D"/>
                </a:solidFill>
                <a:effectLst/>
                <a:highlight>
                  <a:srgbClr val="FFFFFF"/>
                </a:highlight>
                <a:latin typeface="ui-sans-serif"/>
              </a:rPr>
              <a:t>Normalization</a:t>
            </a:r>
            <a:r>
              <a:rPr lang="en-US" b="0" i="0">
                <a:solidFill>
                  <a:srgbClr val="0D0D0D"/>
                </a:solidFill>
                <a:effectLst/>
                <a:highlight>
                  <a:srgbClr val="FFFFFF"/>
                </a:highlight>
                <a:latin typeface="ui-sans-serif"/>
              </a:rPr>
              <a:t>: The output of these embeddings is normalized to stabilize and improve the training process.</a:t>
            </a:r>
          </a:p>
          <a:p>
            <a:pPr algn="l"/>
            <a:r>
              <a:rPr lang="en-US" b="1" i="0">
                <a:solidFill>
                  <a:srgbClr val="0D0D0D"/>
                </a:solidFill>
                <a:effectLst/>
                <a:highlight>
                  <a:srgbClr val="FFFFFF"/>
                </a:highlight>
                <a:latin typeface="ui-sans-serif"/>
              </a:rPr>
              <a:t>Step 4: Transformer Model</a:t>
            </a:r>
          </a:p>
          <a:p>
            <a:pPr algn="l"/>
            <a:r>
              <a:rPr lang="en-US" b="0" i="0">
                <a:solidFill>
                  <a:srgbClr val="0D0D0D"/>
                </a:solidFill>
                <a:effectLst/>
                <a:highlight>
                  <a:srgbClr val="FFFFFF"/>
                </a:highlight>
                <a:latin typeface="ui-sans-serif"/>
              </a:rPr>
              <a:t>Now, these embeddings are processed through BERT's transformer model. The transformer has three key components:</a:t>
            </a:r>
          </a:p>
          <a:p>
            <a:pPr algn="l">
              <a:buFont typeface="Arial" panose="020B0604020202020204" pitchFamily="34" charset="0"/>
              <a:buChar char="•"/>
            </a:pPr>
            <a:r>
              <a:rPr lang="en-US" b="1" i="0">
                <a:solidFill>
                  <a:srgbClr val="0D0D0D"/>
                </a:solidFill>
                <a:effectLst/>
                <a:highlight>
                  <a:srgbClr val="FFFFFF"/>
                </a:highlight>
                <a:latin typeface="ui-sans-serif"/>
              </a:rPr>
              <a:t>Self-Attention</a:t>
            </a:r>
            <a:r>
              <a:rPr lang="en-US" b="0" i="0">
                <a:solidFill>
                  <a:srgbClr val="0D0D0D"/>
                </a:solidFill>
                <a:effectLst/>
                <a:highlight>
                  <a:srgbClr val="FFFFFF"/>
                </a:highlight>
                <a:latin typeface="ui-sans-serif"/>
              </a:rPr>
              <a:t>: This mechanism allows each token to attend to all other tokens in the sequence, effectively capturing dependencies and relationships between words. This is crucial for understanding context.</a:t>
            </a:r>
          </a:p>
          <a:p>
            <a:pPr algn="l">
              <a:buFont typeface="Arial" panose="020B0604020202020204" pitchFamily="34" charset="0"/>
              <a:buChar char="•"/>
            </a:pPr>
            <a:r>
              <a:rPr lang="en-US" b="1" i="0">
                <a:solidFill>
                  <a:srgbClr val="0D0D0D"/>
                </a:solidFill>
                <a:effectLst/>
                <a:highlight>
                  <a:srgbClr val="FFFFFF"/>
                </a:highlight>
                <a:latin typeface="ui-sans-serif"/>
              </a:rPr>
              <a:t>Feed-Forward Network</a:t>
            </a:r>
            <a:r>
              <a:rPr lang="en-US" b="0" i="0">
                <a:solidFill>
                  <a:srgbClr val="0D0D0D"/>
                </a:solidFill>
                <a:effectLst/>
                <a:highlight>
                  <a:srgbClr val="FFFFFF"/>
                </a:highlight>
                <a:latin typeface="ui-sans-serif"/>
              </a:rPr>
              <a:t>: Each token's attention-weighted embedding is passed through a feed-forward neural network to capture more complex patterns and features.</a:t>
            </a:r>
          </a:p>
          <a:p>
            <a:pPr algn="l">
              <a:buFont typeface="Arial" panose="020B0604020202020204" pitchFamily="34" charset="0"/>
              <a:buChar char="•"/>
            </a:pPr>
            <a:r>
              <a:rPr lang="en-US" b="1" i="0">
                <a:solidFill>
                  <a:srgbClr val="0D0D0D"/>
                </a:solidFill>
                <a:effectLst/>
                <a:highlight>
                  <a:srgbClr val="FFFFFF"/>
                </a:highlight>
                <a:latin typeface="ui-sans-serif"/>
              </a:rPr>
              <a:t>Normalization and Residual Connections</a:t>
            </a:r>
            <a:r>
              <a:rPr lang="en-US" b="0" i="0">
                <a:solidFill>
                  <a:srgbClr val="0D0D0D"/>
                </a:solidFill>
                <a:effectLst/>
                <a:highlight>
                  <a:srgbClr val="FFFFFF"/>
                </a:highlight>
                <a:latin typeface="ui-sans-serif"/>
              </a:rPr>
              <a:t>: These are applied to ensure stable and efficient training, allowing the model to handle deeper layers more effectively.</a:t>
            </a:r>
          </a:p>
          <a:p>
            <a:pPr algn="l"/>
            <a:r>
              <a:rPr lang="en-US" b="1" i="0">
                <a:solidFill>
                  <a:srgbClr val="0D0D0D"/>
                </a:solidFill>
                <a:effectLst/>
                <a:highlight>
                  <a:srgbClr val="FFFFFF"/>
                </a:highlight>
                <a:latin typeface="ui-sans-serif"/>
              </a:rPr>
              <a:t>Step 5: Final Layer Output</a:t>
            </a:r>
          </a:p>
          <a:p>
            <a:pPr algn="l"/>
            <a:r>
              <a:rPr lang="en-US" b="0" i="0">
                <a:solidFill>
                  <a:srgbClr val="0D0D0D"/>
                </a:solidFill>
                <a:effectLst/>
                <a:highlight>
                  <a:srgbClr val="FFFFFF"/>
                </a:highlight>
                <a:latin typeface="ui-sans-serif"/>
              </a:rPr>
              <a:t>The output of the transformer model consists of contextualized embeddings for each token in the sequence. These embeddings now contain rich, contextual information.</a:t>
            </a:r>
          </a:p>
          <a:p>
            <a:pPr algn="l"/>
            <a:r>
              <a:rPr lang="en-US" b="1" i="0">
                <a:solidFill>
                  <a:srgbClr val="0D0D0D"/>
                </a:solidFill>
                <a:effectLst/>
                <a:highlight>
                  <a:srgbClr val="FFFFFF"/>
                </a:highlight>
                <a:latin typeface="ui-sans-serif"/>
              </a:rPr>
              <a:t>Step 6: Aggregation</a:t>
            </a:r>
          </a:p>
          <a:p>
            <a:pPr algn="l"/>
            <a:r>
              <a:rPr lang="en-US" b="0" i="0">
                <a:solidFill>
                  <a:srgbClr val="0D0D0D"/>
                </a:solidFill>
                <a:effectLst/>
                <a:highlight>
                  <a:srgbClr val="FFFFFF"/>
                </a:highlight>
                <a:latin typeface="ui-sans-serif"/>
              </a:rPr>
              <a:t>To predict the sentiment of the entire sentence, we need to aggregate the information from all tokens. This is typically done by either using the embedding of the special [CLS] token, which summarizes the sequence, or by averaging the embeddings of all tokens.</a:t>
            </a:r>
          </a:p>
          <a:p>
            <a:pPr algn="l"/>
            <a:r>
              <a:rPr lang="en-US" b="1" i="0">
                <a:solidFill>
                  <a:srgbClr val="0D0D0D"/>
                </a:solidFill>
                <a:effectLst/>
                <a:highlight>
                  <a:srgbClr val="FFFFFF"/>
                </a:highlight>
                <a:latin typeface="ui-sans-serif"/>
              </a:rPr>
              <a:t>Step 7: Classification Head</a:t>
            </a:r>
          </a:p>
          <a:p>
            <a:pPr algn="l"/>
            <a:r>
              <a:rPr lang="en-US" b="0" i="0">
                <a:solidFill>
                  <a:srgbClr val="0D0D0D"/>
                </a:solidFill>
                <a:effectLst/>
                <a:highlight>
                  <a:srgbClr val="FFFFFF"/>
                </a:highlight>
                <a:latin typeface="ui-sans-serif"/>
              </a:rPr>
              <a:t>The aggregated embedding is then passed through additional linear layers, known as the classification head. This part of the model is responsible for producing sentiment scores.</a:t>
            </a:r>
          </a:p>
          <a:p>
            <a:pPr algn="l"/>
            <a:r>
              <a:rPr lang="en-US" b="1" i="0">
                <a:solidFill>
                  <a:srgbClr val="0D0D0D"/>
                </a:solidFill>
                <a:effectLst/>
                <a:highlight>
                  <a:srgbClr val="FFFFFF"/>
                </a:highlight>
                <a:latin typeface="ui-sans-serif"/>
              </a:rPr>
              <a:t>Step 8: Prediction</a:t>
            </a:r>
          </a:p>
          <a:p>
            <a:pPr algn="l"/>
            <a:r>
              <a:rPr lang="en-US" b="0" i="0">
                <a:solidFill>
                  <a:srgbClr val="0D0D0D"/>
                </a:solidFill>
                <a:effectLst/>
                <a:highlight>
                  <a:srgbClr val="FFFFFF"/>
                </a:highlight>
                <a:latin typeface="ui-sans-serif"/>
              </a:rPr>
              <a:t>Finally, the sentiment scores are converted into probabilities using a SoftMax function. The class with the highest probability is selected as the final prediction. For instance, the model might predict that the sentiment of "oil price drop" is positive, with a high probability.</a:t>
            </a:r>
          </a:p>
          <a:p>
            <a:br>
              <a:rPr lang="en-US"/>
            </a:b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953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a:t>Discussed previously model has its own limitation such as maximum token size, which is 512. That results in difficulties in reaching our desired goal to categorize articles into categories with sentiment analysis. </a:t>
            </a:r>
          </a:p>
          <a:p>
            <a:pPr algn="l"/>
            <a:r>
              <a:rPr lang="en-US"/>
              <a:t>Following method leverages the power of LLAMA generative capabilities to produce human like responses for sentiment analysis. This approach enable us to feed full article and retrieve summary and categorized sentiments. </a:t>
            </a:r>
          </a:p>
          <a:p>
            <a:pPr algn="l"/>
            <a:r>
              <a:rPr lang="en-US" b="1" i="0">
                <a:solidFill>
                  <a:srgbClr val="0D0D0D"/>
                </a:solidFill>
                <a:effectLst/>
                <a:highlight>
                  <a:srgbClr val="FFFFFF"/>
                </a:highlight>
                <a:latin typeface="ui-sans-serif"/>
              </a:rPr>
              <a:t>Step 1: Input Text and Prompt</a:t>
            </a:r>
          </a:p>
          <a:p>
            <a:pPr algn="l">
              <a:buFont typeface="Calibri" panose="020B0604020202020204" pitchFamily="34" charset="0"/>
              <a:buChar char="-"/>
            </a:pPr>
            <a:r>
              <a:rPr lang="en-US" b="0" i="0">
                <a:solidFill>
                  <a:srgbClr val="0D0D0D"/>
                </a:solidFill>
                <a:effectLst/>
                <a:highlight>
                  <a:srgbClr val="FFFFFF"/>
                </a:highlight>
                <a:latin typeface="ui-sans-serif"/>
              </a:rPr>
              <a:t>We start with the input text, with article text as an example</a:t>
            </a:r>
          </a:p>
          <a:p>
            <a:pPr algn="l">
              <a:buFont typeface="Calibri" panose="020B0604020202020204" pitchFamily="34" charset="0"/>
              <a:buChar char="-"/>
            </a:pPr>
            <a:r>
              <a:rPr lang="en-US" b="0" i="0">
                <a:solidFill>
                  <a:srgbClr val="0D0D0D"/>
                </a:solidFill>
                <a:effectLst/>
                <a:highlight>
                  <a:srgbClr val="FFFFFF"/>
                </a:highlight>
                <a:latin typeface="ui-sans-serif"/>
              </a:rPr>
              <a:t>Alongside, we craft a specific prompt to guide the model's response. The prompt is designed to instruct the model on how to analyze the text and categorize sentiments across multiple predefined categories.</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2: Input Embedding</a:t>
            </a:r>
          </a:p>
          <a:p>
            <a:pPr algn="l">
              <a:buFont typeface="Calibri" panose="020B0604020202020204" pitchFamily="34" charset="0"/>
              <a:buChar char="-"/>
            </a:pPr>
            <a:r>
              <a:rPr lang="en-US" b="0" i="0">
                <a:solidFill>
                  <a:srgbClr val="0D0D0D"/>
                </a:solidFill>
                <a:effectLst/>
                <a:highlight>
                  <a:srgbClr val="FFFFFF"/>
                </a:highlight>
                <a:latin typeface="ui-sans-serif"/>
              </a:rPr>
              <a:t>The input text and prompt are tokenized into smaller units, or tokens. Each token is then converted into a dense vector representation through the embedding layer.</a:t>
            </a:r>
          </a:p>
          <a:p>
            <a:pPr algn="l">
              <a:buFont typeface="Calibri" panose="020B0604020202020204" pitchFamily="34" charset="0"/>
              <a:buChar char="-"/>
            </a:pPr>
            <a:r>
              <a:rPr lang="en-US" b="0" i="0">
                <a:solidFill>
                  <a:srgbClr val="0D0D0D"/>
                </a:solidFill>
                <a:effectLst/>
                <a:highlight>
                  <a:srgbClr val="FFFFFF"/>
                </a:highlight>
                <a:latin typeface="ui-sans-serif"/>
              </a:rPr>
              <a:t>These embeddings capture the semantic meaning of each token.</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3: Positional Encoding</a:t>
            </a:r>
          </a:p>
          <a:p>
            <a:pPr algn="l">
              <a:buFont typeface="Calibri" panose="020B0604020202020204" pitchFamily="34" charset="0"/>
              <a:buChar char="-"/>
            </a:pPr>
            <a:r>
              <a:rPr lang="en-US" b="0" i="0">
                <a:solidFill>
                  <a:srgbClr val="0D0D0D"/>
                </a:solidFill>
                <a:effectLst/>
                <a:highlight>
                  <a:srgbClr val="FFFFFF"/>
                </a:highlight>
                <a:latin typeface="ui-sans-serif"/>
              </a:rPr>
              <a:t>Positional encodings are added to the token embeddings to provide information about the order of tokens.</a:t>
            </a:r>
          </a:p>
          <a:p>
            <a:pPr algn="l">
              <a:buFont typeface="Calibri" panose="020B0604020202020204" pitchFamily="34" charset="0"/>
              <a:buChar char="-"/>
            </a:pPr>
            <a:r>
              <a:rPr lang="en-US" b="0" i="0">
                <a:solidFill>
                  <a:srgbClr val="0D0D0D"/>
                </a:solidFill>
                <a:effectLst/>
                <a:highlight>
                  <a:srgbClr val="FFFFFF"/>
                </a:highlight>
                <a:latin typeface="ui-sans-serif"/>
              </a:rPr>
              <a:t>This helps the model understand the sequence in which the tokens appear.</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4: Cross-Attention and Masked Self-Attention</a:t>
            </a:r>
          </a:p>
          <a:p>
            <a:pPr algn="l">
              <a:buFont typeface="Calibri" panose="020B0604020202020204" pitchFamily="34" charset="0"/>
              <a:buChar char="-"/>
            </a:pPr>
            <a:r>
              <a:rPr lang="en-US" b="1" i="0">
                <a:solidFill>
                  <a:srgbClr val="0D0D0D"/>
                </a:solidFill>
                <a:effectLst/>
                <a:highlight>
                  <a:srgbClr val="FFFFFF"/>
                </a:highlight>
                <a:latin typeface="ui-sans-serif"/>
              </a:rPr>
              <a:t>Masked Self-Attention</a:t>
            </a:r>
            <a:r>
              <a:rPr lang="en-US" b="0" i="0">
                <a:solidFill>
                  <a:srgbClr val="0D0D0D"/>
                </a:solidFill>
                <a:effectLst/>
                <a:highlight>
                  <a:srgbClr val="FFFFFF"/>
                </a:highlight>
                <a:latin typeface="ui-sans-serif"/>
              </a:rPr>
              <a:t>: This mechanism helps the model focus on relevant parts of the input while generating each token.</a:t>
            </a:r>
          </a:p>
          <a:p>
            <a:pPr algn="l">
              <a:buFont typeface="Calibri" panose="020B0604020202020204" pitchFamily="34" charset="0"/>
              <a:buChar char="-"/>
            </a:pPr>
            <a:r>
              <a:rPr lang="en-US" b="1" i="0">
                <a:solidFill>
                  <a:srgbClr val="0D0D0D"/>
                </a:solidFill>
                <a:effectLst/>
                <a:highlight>
                  <a:srgbClr val="FFFFFF"/>
                </a:highlight>
                <a:latin typeface="ui-sans-serif"/>
              </a:rPr>
              <a:t>Cross-Attention</a:t>
            </a:r>
            <a:r>
              <a:rPr lang="en-US" b="0" i="0">
                <a:solidFill>
                  <a:srgbClr val="0D0D0D"/>
                </a:solidFill>
                <a:effectLst/>
                <a:highlight>
                  <a:srgbClr val="FFFFFF"/>
                </a:highlight>
                <a:latin typeface="ui-sans-serif"/>
              </a:rPr>
              <a:t>: this allows the model to incorporate context from the prompt into its generation process.</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5: Linear Transformation</a:t>
            </a:r>
          </a:p>
          <a:p>
            <a:pPr algn="l">
              <a:buFont typeface="Calibri" panose="020B0604020202020204" pitchFamily="34" charset="0"/>
              <a:buChar char="-"/>
            </a:pPr>
            <a:r>
              <a:rPr lang="en-US" b="0" i="0">
                <a:solidFill>
                  <a:srgbClr val="0D0D0D"/>
                </a:solidFill>
                <a:effectLst/>
                <a:highlight>
                  <a:srgbClr val="FFFFFF"/>
                </a:highlight>
                <a:latin typeface="ui-sans-serif"/>
              </a:rPr>
              <a:t>The decoder’s output is passed through a linear layer, converting the high-dimensional vectors into logits corresponding to the vocabulary size.</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6: SoftMax Activation</a:t>
            </a:r>
          </a:p>
          <a:p>
            <a:pPr algn="l">
              <a:buFont typeface="Calibri" panose="020B0604020202020204" pitchFamily="34" charset="0"/>
              <a:buChar char="-"/>
            </a:pPr>
            <a:r>
              <a:rPr lang="en-US" b="0" i="0">
                <a:solidFill>
                  <a:srgbClr val="0D0D0D"/>
                </a:solidFill>
                <a:effectLst/>
                <a:highlight>
                  <a:srgbClr val="FFFFFF"/>
                </a:highlight>
                <a:latin typeface="ui-sans-serif"/>
              </a:rPr>
              <a:t>The logits are passed through a SoftMax function to produce probabilities for each token in the vocabulary.</a:t>
            </a:r>
          </a:p>
          <a:p>
            <a:pPr algn="l">
              <a:buFont typeface="Calibri" panose="020B0604020202020204" pitchFamily="34" charset="0"/>
              <a:buChar char="-"/>
            </a:pPr>
            <a:r>
              <a:rPr lang="en-US" b="0" i="0">
                <a:solidFill>
                  <a:srgbClr val="0D0D0D"/>
                </a:solidFill>
                <a:effectLst/>
                <a:highlight>
                  <a:srgbClr val="FFFFFF"/>
                </a:highlight>
                <a:latin typeface="ui-sans-serif"/>
              </a:rPr>
              <a:t>This step determines the likelihood of each token being the next in the sequence.</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r>
              <a:rPr lang="en-US" b="1" i="0">
                <a:solidFill>
                  <a:srgbClr val="0D0D0D"/>
                </a:solidFill>
                <a:effectLst/>
                <a:highlight>
                  <a:srgbClr val="FFFFFF"/>
                </a:highlight>
                <a:latin typeface="ui-sans-serif"/>
              </a:rPr>
              <a:t>Step 7: Output</a:t>
            </a:r>
          </a:p>
          <a:p>
            <a:pPr algn="l">
              <a:buFont typeface="Calibri" panose="020B0604020202020204" pitchFamily="34" charset="0"/>
              <a:buChar char="-"/>
            </a:pPr>
            <a:r>
              <a:rPr lang="en-US" b="0" i="0">
                <a:solidFill>
                  <a:srgbClr val="0D0D0D"/>
                </a:solidFill>
                <a:effectLst/>
                <a:highlight>
                  <a:srgbClr val="FFFFFF"/>
                </a:highlight>
                <a:latin typeface="ui-sans-serif"/>
              </a:rPr>
              <a:t>The model generates a detailed and contextually relevant response based on the input text and prompt.</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algn="l">
              <a:buFont typeface="Calibri" panose="020B0604020202020204" pitchFamily="34" charset="0"/>
              <a:buChar char="-"/>
            </a:pPr>
            <a:r>
              <a:rPr lang="en-US" b="1" i="0">
                <a:solidFill>
                  <a:srgbClr val="0D0D0D"/>
                </a:solidFill>
                <a:effectLst/>
                <a:highlight>
                  <a:srgbClr val="FFFFFF"/>
                </a:highlight>
                <a:latin typeface="ui-sans-serif"/>
              </a:rPr>
              <a:t>Example Response</a:t>
            </a:r>
            <a:r>
              <a:rPr lang="en-US" b="0" i="0">
                <a:solidFill>
                  <a:srgbClr val="0D0D0D"/>
                </a:solidFill>
                <a:effectLst/>
                <a:highlight>
                  <a:srgbClr val="FFFFFF"/>
                </a:highlight>
                <a:latin typeface="ui-sans-serif"/>
              </a:rPr>
              <a:t>:</a:t>
            </a:r>
          </a:p>
          <a:p>
            <a:pPr algn="l">
              <a:buFont typeface="Calibri" panose="020B0604020202020204" pitchFamily="34" charset="0"/>
              <a:buChar char="-"/>
            </a:pPr>
            <a:endParaRPr lang="en-US" b="0" i="0">
              <a:solidFill>
                <a:srgbClr val="0D0D0D"/>
              </a:solidFill>
              <a:effectLst/>
              <a:highlight>
                <a:srgbClr val="FFFFFF"/>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D0D0D"/>
                </a:solidFill>
                <a:effectLst/>
                <a:highlight>
                  <a:srgbClr val="FFFFFF"/>
                </a:highlight>
                <a:latin typeface="ui-sans-serif"/>
              </a:rPr>
              <a:t>Validation: </a:t>
            </a:r>
            <a:r>
              <a:rPr lang="en-US" b="0" i="0">
                <a:solidFill>
                  <a:srgbClr val="0D0D0D"/>
                </a:solidFill>
                <a:effectLst/>
                <a:highlight>
                  <a:srgbClr val="FFFFFF"/>
                </a:highlight>
                <a:latin typeface="ui-sans-serif"/>
              </a:rPr>
              <a:t>After generating the output, we validate the results using models like GPT/Gemini to ensure accuracy and consistency in the sentiment analysis.</a:t>
            </a:r>
          </a:p>
          <a:p>
            <a:pPr algn="l"/>
            <a:endParaRPr lang="en-US" b="0" i="0">
              <a:solidFill>
                <a:srgbClr val="0D0D0D"/>
              </a:solidFill>
              <a:effectLst/>
              <a:highlight>
                <a:srgbClr val="FFFFFF"/>
              </a:highlight>
              <a:latin typeface="ui-sans-serif"/>
            </a:endParaRPr>
          </a:p>
          <a:p>
            <a:r>
              <a:rPr lang="en-US">
                <a:cs typeface="+mn-lt"/>
              </a:rPr>
              <a:t>Feedback:</a:t>
            </a:r>
          </a:p>
          <a:p>
            <a:endParaRPr lang="en-US">
              <a:cs typeface="+mn-lt"/>
            </a:endParaRPr>
          </a:p>
          <a:p>
            <a:pPr marL="171450" indent="-171450">
              <a:buFont typeface="Calibri"/>
              <a:buChar char="-"/>
            </a:pPr>
            <a:r>
              <a:rPr lang="en-US">
                <a:cs typeface="+mn-lt"/>
              </a:rPr>
              <a:t>Possibly break out crafted </a:t>
            </a:r>
            <a:r>
              <a:rPr lang="en-US" err="1">
                <a:cs typeface="+mn-lt"/>
              </a:rPr>
              <a:t>promt</a:t>
            </a:r>
            <a:r>
              <a:rPr lang="en-US">
                <a:cs typeface="+mn-lt"/>
              </a:rPr>
              <a:t> to another slide </a:t>
            </a:r>
          </a:p>
          <a:p>
            <a:pPr marL="171450" indent="-171450">
              <a:buFont typeface="Calibri"/>
              <a:buChar char="-"/>
            </a:pPr>
            <a:r>
              <a:rPr lang="en-US">
                <a:cs typeface="+mn-lt"/>
              </a:rPr>
              <a:t>Input/ output slides</a:t>
            </a:r>
          </a:p>
          <a:p>
            <a:pPr marL="171450" indent="-171450">
              <a:buFont typeface="Calibri"/>
              <a:buChar char="-"/>
            </a:pPr>
            <a:r>
              <a:rPr lang="en-US" err="1">
                <a:cs typeface="+mn-lt"/>
              </a:rPr>
              <a:t>Simplifly</a:t>
            </a:r>
            <a:r>
              <a:rPr lang="en-US">
                <a:cs typeface="+mn-lt"/>
              </a:rPr>
              <a:t> decoder to just one box?</a:t>
            </a:r>
            <a:endParaRPr lang="en-US">
              <a:ea typeface="Calibri"/>
              <a:cs typeface="+mn-lt"/>
            </a:endParaRPr>
          </a:p>
          <a:p>
            <a:pPr marL="171450" indent="-171450">
              <a:buFont typeface="Calibri"/>
              <a:buChar char="-"/>
            </a:pPr>
            <a:r>
              <a:rPr lang="en-US">
                <a:cs typeface="+mn-lt"/>
              </a:rPr>
              <a:t>Update summary to something that has answers and not just N/A</a:t>
            </a:r>
            <a:endParaRPr lang="en-US">
              <a:ea typeface="Calibri"/>
              <a:cs typeface="+mn-lt"/>
            </a:endParaRPr>
          </a:p>
          <a:p>
            <a:pPr marL="171450" indent="-171450">
              <a:buFont typeface="Calibri"/>
              <a:buChar char="-"/>
            </a:pPr>
            <a:r>
              <a:rPr lang="en-US">
                <a:ea typeface="Calibri"/>
                <a:cs typeface="+mn-lt"/>
              </a:rPr>
              <a:t>Black on blue </a:t>
            </a:r>
          </a:p>
          <a:p>
            <a:pPr marL="171450" indent="-171450">
              <a:buFont typeface="Calibri"/>
              <a:buChar char="-"/>
            </a:pPr>
            <a:br>
              <a:rPr lang="en-US">
                <a:cs typeface="+mn-lt"/>
              </a:rPr>
            </a:br>
            <a:endParaRPr>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047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Slide from Chevron’s April 26, 2024 Investor Presentation</a:t>
            </a: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7986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4110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20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endParaRPr lang="en-US">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956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highlight>
                  <a:srgbClr val="F5F5F5"/>
                </a:highlight>
                <a:latin typeface="Calibri"/>
                <a:ea typeface="Calibri"/>
                <a:cs typeface="Calibri"/>
              </a:rPr>
              <a:t>Key Points:</a:t>
            </a:r>
          </a:p>
          <a:p>
            <a:pPr marL="171450" indent="-171450">
              <a:buFont typeface="Calibri"/>
              <a:buChar char="-"/>
            </a:pPr>
            <a:r>
              <a:rPr lang="en-US">
                <a:highlight>
                  <a:srgbClr val="F5F5F5"/>
                </a:highlight>
                <a:latin typeface="Calibri"/>
                <a:ea typeface="Calibri"/>
                <a:cs typeface="Calibri"/>
              </a:rPr>
              <a:t>Start of project had a large focus on data ingestion due our team having to compile our own dataset </a:t>
            </a:r>
            <a:endParaRPr lang="en-US"/>
          </a:p>
          <a:p>
            <a:pPr marL="171450" indent="-171450">
              <a:buFont typeface="Calibri"/>
              <a:buChar char="-"/>
            </a:pPr>
            <a:r>
              <a:rPr lang="en-US">
                <a:highlight>
                  <a:srgbClr val="F5F5F5"/>
                </a:highlight>
                <a:latin typeface="Calibri"/>
                <a:ea typeface="Calibri"/>
                <a:cs typeface="Calibri"/>
              </a:rPr>
              <a:t>Process of choosing relevant, reliable, and reputable data sources and assessing how we would need to ingest them based on how/where they were stored and in what format. </a:t>
            </a:r>
          </a:p>
          <a:p>
            <a:pPr marL="171450" indent="-171450">
              <a:buFont typeface="Calibri"/>
              <a:buChar char="-"/>
            </a:pPr>
            <a:r>
              <a:rPr lang="en-US">
                <a:highlight>
                  <a:srgbClr val="F5F5F5"/>
                </a:highlight>
                <a:latin typeface="Calibri"/>
                <a:ea typeface="Calibri"/>
                <a:cs typeface="Calibri"/>
              </a:rPr>
              <a:t>Work through the challenges of extracting text from these various data types, utilizing some helpful python packages </a:t>
            </a:r>
          </a:p>
          <a:p>
            <a:pPr marL="171450" indent="-171450">
              <a:buFont typeface="Calibri"/>
              <a:buChar char="-"/>
            </a:pPr>
            <a:r>
              <a:rPr lang="en-US">
                <a:highlight>
                  <a:srgbClr val="F5F5F5"/>
                </a:highlight>
                <a:latin typeface="Calibri"/>
                <a:ea typeface="Calibri"/>
                <a:cs typeface="Calibri"/>
              </a:rPr>
              <a:t>Ingest/Pre-process the text, combining, formatting, and saving as .csv files for additional cleaning and model prep</a:t>
            </a:r>
          </a:p>
          <a:p>
            <a:endParaRPr lang="en-US">
              <a:highlight>
                <a:srgbClr val="F5F5F5"/>
              </a:highlight>
              <a:latin typeface="Calibri"/>
              <a:ea typeface="Calibri"/>
              <a:cs typeface="Calibri"/>
            </a:endParaRPr>
          </a:p>
          <a:p>
            <a:pPr>
              <a:buFont typeface="Calibri"/>
            </a:pPr>
            <a:r>
              <a:rPr lang="en-US">
                <a:highlight>
                  <a:srgbClr val="F5F5F5"/>
                </a:highlight>
                <a:latin typeface="Calibri"/>
                <a:ea typeface="Calibri"/>
                <a:cs typeface="Calibri"/>
              </a:rPr>
              <a:t>Transition:</a:t>
            </a:r>
          </a:p>
          <a:p>
            <a:pPr>
              <a:buFont typeface="Calibri"/>
            </a:pPr>
            <a:r>
              <a:rPr lang="en-US">
                <a:highlight>
                  <a:srgbClr val="F5F5F5"/>
                </a:highlight>
                <a:latin typeface="Calibri"/>
                <a:ea typeface="Calibri"/>
                <a:cs typeface="Calibri"/>
              </a:rPr>
              <a:t>After compiling all the data the next slide will share the makeup of our dataset as of now</a:t>
            </a:r>
          </a:p>
          <a:p>
            <a:pPr>
              <a:buFont typeface="Calibri"/>
            </a:pPr>
            <a:endParaRPr lang="en-US">
              <a:highlight>
                <a:srgbClr val="F5F5F5"/>
              </a:highlight>
              <a:latin typeface="Calibri"/>
              <a:ea typeface="Calibri"/>
              <a:cs typeface="Calibri"/>
            </a:endParaRPr>
          </a:p>
          <a:p>
            <a:pPr>
              <a:buFont typeface="Calibri"/>
            </a:pPr>
            <a:endParaRPr lang="en-US">
              <a:highlight>
                <a:srgbClr val="F5F5F5"/>
              </a:highlight>
              <a:latin typeface="Calibri"/>
              <a:ea typeface="Calibri"/>
              <a:cs typeface="Calibri"/>
            </a:endParaRPr>
          </a:p>
          <a:p>
            <a:pPr>
              <a:buFont typeface="Calibri"/>
            </a:pPr>
            <a:endParaRPr lang="en-US">
              <a:highlight>
                <a:srgbClr val="F5F5F5"/>
              </a:highlight>
              <a:latin typeface="Calibri"/>
              <a:ea typeface="Calibri"/>
              <a:cs typeface="Calibri"/>
            </a:endParaRPr>
          </a:p>
          <a:p>
            <a:r>
              <a:rPr lang="en-US" b="1">
                <a:highlight>
                  <a:srgbClr val="F5F5F5"/>
                </a:highlight>
              </a:rPr>
              <a:t>Challenges:</a:t>
            </a:r>
            <a:r>
              <a:rPr lang="en-US">
                <a:highlight>
                  <a:srgbClr val="F5F5F5"/>
                </a:highlight>
              </a:rPr>
              <a:t> </a:t>
            </a:r>
          </a:p>
          <a:p>
            <a:pPr marL="285750" indent="-285750">
              <a:buFont typeface="Arial,Sans-Serif"/>
              <a:buChar char="•"/>
            </a:pPr>
            <a:r>
              <a:rPr lang="en-US">
                <a:highlight>
                  <a:srgbClr val="F5F5F5"/>
                </a:highlight>
              </a:rPr>
              <a:t>Web Scraping: Credentials, Cookies acceptance </a:t>
            </a:r>
          </a:p>
          <a:p>
            <a:pPr marL="285750" indent="-285750">
              <a:buFont typeface="Arial,Sans-Serif"/>
              <a:buChar char="•"/>
            </a:pPr>
            <a:r>
              <a:rPr lang="en-US">
                <a:highlight>
                  <a:srgbClr val="F5F5F5"/>
                </a:highlight>
              </a:rPr>
              <a:t>HTML Tag Identifications </a:t>
            </a:r>
          </a:p>
          <a:p>
            <a:pPr marL="285750" indent="-285750">
              <a:buFont typeface="Arial,Sans-Serif"/>
              <a:buChar char="•"/>
            </a:pPr>
            <a:r>
              <a:rPr lang="en-US">
                <a:highlight>
                  <a:srgbClr val="F5F5F5"/>
                </a:highlight>
              </a:rPr>
              <a:t>Data Cleaning  </a:t>
            </a:r>
          </a:p>
          <a:p>
            <a:pPr marL="285750" indent="-285750">
              <a:buFont typeface="Arial,Sans-Serif"/>
              <a:buChar char="•"/>
            </a:pPr>
            <a:r>
              <a:rPr lang="en-US">
                <a:highlight>
                  <a:srgbClr val="F5F5F5"/>
                </a:highlight>
              </a:rPr>
              <a:t>Tabular data in PDF’s </a:t>
            </a:r>
          </a:p>
          <a:p>
            <a:pPr marL="285750" indent="-285750">
              <a:buFont typeface="Arial,Sans-Serif"/>
              <a:buChar char="•"/>
            </a:pPr>
            <a:r>
              <a:rPr lang="en-US">
                <a:highlight>
                  <a:srgbClr val="F5F5F5"/>
                </a:highlight>
              </a:rPr>
              <a:t>Company relevance within news articles</a:t>
            </a:r>
          </a:p>
          <a:p>
            <a:pPr marL="285750" indent="-285750">
              <a:buFont typeface="Arial,Sans-Serif"/>
              <a:buChar char="•"/>
            </a:pPr>
            <a:r>
              <a:rPr lang="en-US">
                <a:highlight>
                  <a:srgbClr val="F5F5F5"/>
                </a:highlight>
              </a:rPr>
              <a:t>Additional Data Cleaning </a:t>
            </a:r>
            <a:endParaRPr lang="en-US"/>
          </a:p>
          <a:p>
            <a:pPr>
              <a:buFont typeface="Calibri"/>
            </a:pPr>
            <a:endParaRPr lang="en-US">
              <a:highlight>
                <a:srgbClr val="F5F5F5"/>
              </a:highlight>
              <a:latin typeface="Calibri"/>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16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pPr>
            <a:r>
              <a:rPr lang="en-US"/>
              <a:t>Key Takeaways:</a:t>
            </a:r>
            <a:endParaRPr lang="en-US">
              <a:cs typeface="Calibri" panose="020F0502020204030204"/>
            </a:endParaRPr>
          </a:p>
          <a:p>
            <a:pPr marL="171450" indent="-171450">
              <a:buSzPts val="1400"/>
              <a:buFont typeface="Calibri,Sans-Serif"/>
              <a:buChar char="-"/>
            </a:pPr>
            <a:r>
              <a:rPr lang="en-US"/>
              <a:t>Chose 18 companies which were deemed comparable for competitive performance vs Chevron</a:t>
            </a:r>
            <a:endParaRPr lang="en-US">
              <a:cs typeface="Calibri"/>
            </a:endParaRPr>
          </a:p>
          <a:p>
            <a:pPr marL="171450" indent="-171450">
              <a:buSzPts val="1400"/>
              <a:buFont typeface="Calibri,Sans-Serif"/>
              <a:buChar char="-"/>
            </a:pPr>
            <a:r>
              <a:rPr lang="en-US"/>
              <a:t>Utilized 5 years of data to create a substantial dataset size while still maintaining historical relevance for sentiment training</a:t>
            </a:r>
            <a:endParaRPr lang="en-US">
              <a:cs typeface="Calibri"/>
            </a:endParaRPr>
          </a:p>
          <a:p>
            <a:pPr marL="171450" indent="-171450">
              <a:buSzPts val="1400"/>
              <a:buFont typeface="Calibri,Sans-Serif"/>
              <a:buChar char="-"/>
            </a:pPr>
            <a:r>
              <a:rPr lang="en-US"/>
              <a:t>4 total sources which totaled just over 10K text extracts (vary in length) : Will this be enough data to obtain accurate results? If we need more should our first course of action be additional companies or a new source? </a:t>
            </a:r>
            <a:endParaRPr lang="en-US">
              <a:cs typeface="Calibri"/>
            </a:endParaRPr>
          </a:p>
          <a:p>
            <a:pPr marL="171450" indent="-171450">
              <a:buSzPts val="1400"/>
              <a:buFont typeface="Calibri,Sans-Serif"/>
              <a:buChar char="-"/>
            </a:pPr>
            <a:endParaRPr lang="en-US"/>
          </a:p>
          <a:p>
            <a:pPr marL="171450" indent="-171450">
              <a:buSzPts val="1400"/>
              <a:buFont typeface="Arial"/>
              <a:buChar char="•"/>
            </a:pPr>
            <a:r>
              <a:rPr lang="en-US"/>
              <a:t>Transition:</a:t>
            </a:r>
            <a:endParaRPr lang="en-US">
              <a:cs typeface="Calibri"/>
            </a:endParaRPr>
          </a:p>
          <a:p>
            <a:pPr marL="171450" indent="-171450">
              <a:buSzPts val="1400"/>
              <a:buFont typeface="Arial"/>
              <a:buChar char="•"/>
            </a:pPr>
            <a:r>
              <a:rPr lang="en-US"/>
              <a:t> Now that the data has been ingested, cleaned and pre-processed.. We can move on to our next step in the pipeline, Sentiment analysis</a:t>
            </a:r>
            <a:endParaRPr lang="en-US">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109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1"/>
              <a:t>Key Points:</a:t>
            </a:r>
            <a:endParaRPr lang="en-US"/>
          </a:p>
          <a:p>
            <a:pPr marL="171450" indent="-171450">
              <a:buFont typeface="Arial"/>
              <a:buChar char="•"/>
            </a:pPr>
            <a:r>
              <a:rPr lang="en-US" b="1"/>
              <a:t>Introduction to Finance Data and LLMs</a:t>
            </a:r>
            <a:endParaRPr lang="en-US"/>
          </a:p>
          <a:p>
            <a:pPr marL="628650" lvl="1" indent="-171450">
              <a:buFont typeface="Arial"/>
              <a:buChar char="•"/>
            </a:pPr>
            <a:r>
              <a:rPr lang="en-US"/>
              <a:t>Now let’s discuss how we use finance data and what we want to retrieve from it using Large Language Models (LLMs).</a:t>
            </a:r>
          </a:p>
          <a:p>
            <a:pPr marL="171450" indent="-171450">
              <a:buFont typeface="Arial"/>
              <a:buChar char="•"/>
            </a:pPr>
            <a:r>
              <a:rPr lang="en-US" b="1"/>
              <a:t>Document Content and Categories</a:t>
            </a:r>
            <a:endParaRPr lang="en-US"/>
          </a:p>
          <a:p>
            <a:pPr marL="628650" lvl="1" indent="-171450">
              <a:buFont typeface="Arial"/>
              <a:buChar char="•"/>
            </a:pPr>
            <a:r>
              <a:rPr lang="en-US"/>
              <a:t>Each document contains information about multiple oil and gas finance categories that drive the stock price movement of a company.</a:t>
            </a:r>
          </a:p>
          <a:p>
            <a:pPr marL="628650" lvl="1" indent="-171450">
              <a:buFont typeface="Arial"/>
              <a:buChar char="•"/>
            </a:pPr>
            <a:r>
              <a:rPr lang="en-US"/>
              <a:t>Based on our domain knowledge and literature review, we identified key categories that we want to analyze using sentiment analysis.</a:t>
            </a:r>
          </a:p>
          <a:p>
            <a:pPr marL="171450" indent="-171450">
              <a:buFont typeface="Arial"/>
              <a:buChar char="•"/>
            </a:pPr>
            <a:r>
              <a:rPr lang="en-US" b="1"/>
              <a:t>Implementation of Prompt Engineering</a:t>
            </a:r>
            <a:endParaRPr lang="en-US"/>
          </a:p>
          <a:p>
            <a:pPr marL="628650" lvl="1" indent="-171450">
              <a:buFont typeface="Arial"/>
              <a:buChar char="•"/>
            </a:pPr>
            <a:r>
              <a:rPr lang="en-US"/>
              <a:t>To achieve this, we are using prompt engineering to refine the inputs given to a large language model.</a:t>
            </a:r>
          </a:p>
          <a:p>
            <a:pPr marL="628650" lvl="1" indent="-171450">
              <a:buFont typeface="Arial"/>
              <a:buChar char="•"/>
            </a:pPr>
            <a:r>
              <a:rPr lang="en-US"/>
              <a:t>This process enables us to effectively obtain the desired output categories and perform sentiment analysis.</a:t>
            </a:r>
          </a:p>
          <a:p>
            <a:pPr marL="171450" indent="-171450">
              <a:buFont typeface="Arial"/>
              <a:buChar char="•"/>
            </a:pPr>
            <a:r>
              <a:rPr lang="en-US" b="1"/>
              <a:t>Components of Our Prompt Template</a:t>
            </a:r>
            <a:endParaRPr lang="en-US"/>
          </a:p>
          <a:p>
            <a:pPr marL="628650" lvl="1" indent="-171450">
              <a:buFont typeface="Arial"/>
              <a:buChar char="•"/>
            </a:pPr>
            <a:r>
              <a:rPr lang="en-US" b="1"/>
              <a:t>Task Description</a:t>
            </a:r>
            <a:endParaRPr lang="en-US"/>
          </a:p>
          <a:p>
            <a:pPr marL="1085850" lvl="2" indent="-171450">
              <a:buFont typeface="Arial"/>
              <a:buChar char="•"/>
            </a:pPr>
            <a:r>
              <a:rPr lang="en-US"/>
              <a:t>Query stating what we want from the model.</a:t>
            </a:r>
          </a:p>
          <a:p>
            <a:pPr marL="1085850" lvl="2" indent="-171450">
              <a:buFont typeface="Arial"/>
              <a:buChar char="•"/>
            </a:pPr>
            <a:r>
              <a:rPr lang="en-US"/>
              <a:t>Ask the model to analyze the text and categorize the company’s performance and related impacts across multiple predefined categories.</a:t>
            </a:r>
          </a:p>
          <a:p>
            <a:pPr marL="628650" lvl="1" indent="-171450">
              <a:buFont typeface="Arial"/>
              <a:buChar char="•"/>
            </a:pPr>
            <a:r>
              <a:rPr lang="en-US" b="1"/>
              <a:t>Predefined Categories and Sentiment Options</a:t>
            </a:r>
            <a:endParaRPr lang="en-US"/>
          </a:p>
          <a:p>
            <a:pPr marL="1085850" lvl="2" indent="-171450">
              <a:buFont typeface="Arial"/>
              <a:buChar char="•"/>
            </a:pPr>
            <a:r>
              <a:rPr lang="en-US"/>
              <a:t>Define categories and provide 3 to 5 sentiment options per category to reflect the sentiment level.</a:t>
            </a:r>
          </a:p>
          <a:p>
            <a:pPr marL="628650" lvl="1" indent="-171450">
              <a:buFont typeface="Arial"/>
              <a:buChar char="•"/>
            </a:pPr>
            <a:r>
              <a:rPr lang="en-US" b="1"/>
              <a:t>Examples</a:t>
            </a:r>
            <a:endParaRPr lang="en-US"/>
          </a:p>
          <a:p>
            <a:pPr marL="1085850" lvl="2" indent="-171450">
              <a:buFont typeface="Arial"/>
              <a:buChar char="•"/>
            </a:pPr>
            <a:r>
              <a:rPr lang="en-US"/>
              <a:t>Feed the model with examples of the desired output to improve accuracy.</a:t>
            </a:r>
          </a:p>
          <a:p>
            <a:pPr marL="628650" lvl="1" indent="-171450">
              <a:buFont typeface="Arial"/>
              <a:buChar char="•"/>
            </a:pPr>
            <a:r>
              <a:rPr lang="en-US" b="1"/>
              <a:t>Accuracy Assurance Prompts</a:t>
            </a:r>
            <a:endParaRPr lang="en-US"/>
          </a:p>
          <a:p>
            <a:pPr marL="1085850" lvl="2" indent="-171450">
              <a:buFont typeface="Arial"/>
              <a:buChar char="•"/>
            </a:pPr>
            <a:r>
              <a:rPr lang="en-US"/>
              <a:t>Limit the model’s creativity in the output format.</a:t>
            </a:r>
          </a:p>
          <a:p>
            <a:pPr marL="1085850" lvl="2" indent="-171450">
              <a:buFont typeface="Arial"/>
              <a:buChar char="•"/>
            </a:pPr>
            <a:r>
              <a:rPr lang="en-US"/>
              <a:t>Command the model to reread the document text to ensure full understanding.</a:t>
            </a:r>
          </a:p>
          <a:p>
            <a:pPr marL="1085850" lvl="2" indent="-171450">
              <a:buFont typeface="Arial"/>
              <a:buChar char="•"/>
            </a:pPr>
            <a:r>
              <a:rPr lang="en-US"/>
              <a:t>If unsure, prompt the model to re-evaluate specific sections of the text.</a:t>
            </a:r>
          </a:p>
          <a:p>
            <a:pPr marL="171450" indent="-171450">
              <a:buFont typeface="Arial"/>
              <a:buChar char="•"/>
            </a:pPr>
            <a:r>
              <a:rPr lang="en-US" b="1"/>
              <a:t>Process Overview</a:t>
            </a:r>
            <a:endParaRPr lang="en-US"/>
          </a:p>
          <a:p>
            <a:pPr marL="628650" lvl="1" indent="-171450">
              <a:buFont typeface="Arial"/>
              <a:buChar char="•"/>
            </a:pPr>
            <a:r>
              <a:rPr lang="en-US"/>
              <a:t>Document text is fed into the local LLM using the prompt template.</a:t>
            </a:r>
          </a:p>
          <a:p>
            <a:pPr marL="628650" lvl="1" indent="-171450">
              <a:buFont typeface="Arial"/>
              <a:buChar char="•"/>
            </a:pPr>
            <a:r>
              <a:rPr lang="en-US"/>
              <a:t>The LLM produces the output in a predefined format.</a:t>
            </a:r>
          </a:p>
          <a:p>
            <a:pPr marL="628650" lvl="1" indent="-171450">
              <a:buFont typeface="Arial"/>
              <a:buChar char="•"/>
            </a:pPr>
            <a:r>
              <a:rPr lang="en-US"/>
              <a:t>Display a sample from one article showing the model provided the output as queried.</a:t>
            </a:r>
          </a:p>
          <a:p>
            <a:pPr marL="628650" lvl="1" indent="-171450">
              <a:buFont typeface="Arial"/>
              <a:buChar char="•"/>
            </a:pPr>
            <a:r>
              <a:rPr lang="en-US"/>
              <a:t>Each news article or financial report is processed one by one through this pipeline.</a:t>
            </a:r>
          </a:p>
          <a:p>
            <a:pPr marL="628650" lvl="1" indent="-171450">
              <a:buFont typeface="Arial"/>
              <a:buChar char="•"/>
            </a:pPr>
            <a:r>
              <a:rPr lang="en-US"/>
              <a:t>Data is stored in a tabular format for the next steps.</a:t>
            </a:r>
          </a:p>
          <a:p>
            <a:pPr lvl="1"/>
            <a:r>
              <a:rPr lang="en-US" b="1"/>
              <a:t>Transition:</a:t>
            </a:r>
            <a:endParaRPr lang="en-US"/>
          </a:p>
          <a:p>
            <a:pPr marL="171450" indent="-171450">
              <a:buFont typeface="Arial"/>
              <a:buChar char="•"/>
            </a:pPr>
            <a:r>
              <a:rPr lang="en-US">
                <a:ea typeface="Calibri"/>
                <a:cs typeface="Calibri"/>
              </a:rPr>
              <a:t>Following this pipeline and using local LLM we faced two main challenges, that I would like to discuss with you. </a:t>
            </a:r>
          </a:p>
          <a:p>
            <a:endParaRPr lang="en-US" b="1">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245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1"/>
              <a:t>Challenges:</a:t>
            </a:r>
            <a:endParaRPr lang="en-US"/>
          </a:p>
          <a:p>
            <a:pPr marL="171450" indent="-171450">
              <a:buFont typeface="Arial"/>
              <a:buChar char="•"/>
            </a:pPr>
            <a:r>
              <a:rPr lang="en-US" b="1"/>
              <a:t>Output Consistency</a:t>
            </a:r>
            <a:endParaRPr lang="en-US"/>
          </a:p>
          <a:p>
            <a:pPr marL="628650" lvl="1" indent="-171450">
              <a:buFont typeface="Arial"/>
              <a:buChar char="•"/>
            </a:pPr>
            <a:r>
              <a:rPr lang="en-US"/>
              <a:t>Consistent output is crucial for transforming data into a tabular format using regular expressions.</a:t>
            </a:r>
          </a:p>
          <a:p>
            <a:pPr marL="628650" lvl="1" indent="-171450">
              <a:buFont typeface="Arial"/>
              <a:buChar char="•"/>
            </a:pPr>
            <a:r>
              <a:rPr lang="en-US"/>
              <a:t>State-of-the-art LLMs like GPT and Gemini produce relatively consistent outputs, but smaller local LLMs are much more inconsistent in the output formatting.</a:t>
            </a:r>
            <a:endParaRPr lang="en-US">
              <a:ea typeface="Calibri"/>
              <a:cs typeface="Calibri"/>
            </a:endParaRPr>
          </a:p>
          <a:p>
            <a:pPr marL="628650" lvl="1" indent="-171450">
              <a:buFont typeface="Arial"/>
              <a:buChar char="•"/>
            </a:pPr>
            <a:r>
              <a:rPr lang="en-US"/>
              <a:t>The primary reason for using local LLMs is cost, as processing large amounts of text through GPT is expensive.</a:t>
            </a:r>
          </a:p>
          <a:p>
            <a:pPr marL="171450" indent="-171450">
              <a:buFont typeface="Arial"/>
              <a:buChar char="•"/>
            </a:pPr>
            <a:r>
              <a:rPr lang="en-US" b="1"/>
              <a:t>Output Quality</a:t>
            </a:r>
            <a:endParaRPr lang="en-US"/>
          </a:p>
          <a:p>
            <a:pPr marL="628650" lvl="1" indent="-171450">
              <a:buFont typeface="Arial"/>
              <a:buChar char="•"/>
            </a:pPr>
            <a:r>
              <a:rPr lang="en-US"/>
              <a:t>Quality issues are common in news articles, which often mention multiple companies.</a:t>
            </a:r>
          </a:p>
          <a:p>
            <a:pPr marL="628650" lvl="1" indent="-171450">
              <a:buFont typeface="Arial"/>
              <a:buChar char="•"/>
            </a:pPr>
            <a:r>
              <a:rPr lang="en-US"/>
              <a:t>Financial reports typically cover only a single company per document, resulting in fewer quality issues.</a:t>
            </a:r>
          </a:p>
          <a:p>
            <a:pPr marL="628650" lvl="1" indent="-171450">
              <a:buFont typeface="Arial"/>
              <a:buChar char="•"/>
            </a:pPr>
            <a:r>
              <a:rPr lang="en-US"/>
              <a:t>For example, an article about Chevron's delay in acquiring Hess due to interference by Exxon mentioned three companies and their performance histories.</a:t>
            </a:r>
            <a:endParaRPr lang="en-US">
              <a:ea typeface="Calibri"/>
              <a:cs typeface="Calibri"/>
            </a:endParaRPr>
          </a:p>
          <a:p>
            <a:pPr marL="628650" lvl="1" indent="-171450">
              <a:buFont typeface="Arial"/>
              <a:buChar char="•"/>
            </a:pPr>
            <a:r>
              <a:rPr lang="en-US"/>
              <a:t>Such articles are likely tagged for each company, and the sentiment analysis output should vary accordingly.</a:t>
            </a:r>
            <a:endParaRPr lang="en-US">
              <a:ea typeface="Calibri" panose="020F0502020204030204"/>
              <a:cs typeface="Calibri" panose="020F0502020204030204"/>
            </a:endParaRPr>
          </a:p>
          <a:p>
            <a:pPr marL="628650" lvl="1" indent="-171450">
              <a:buFont typeface="Arial"/>
              <a:buChar char="•"/>
            </a:pPr>
            <a:r>
              <a:rPr lang="en-US"/>
              <a:t>Even ChatGPT struggles to differentiate the outputs for each company, sometimes making mistakes such as attributing a major discovery to Chevron when it was actually Hess.</a:t>
            </a:r>
          </a:p>
          <a:p>
            <a:pPr marL="628650" lvl="1" indent="-171450">
              <a:buFont typeface="Arial"/>
              <a:buChar char="•"/>
            </a:pPr>
            <a:r>
              <a:rPr lang="en-US"/>
              <a:t>Achieving higher quality output with local LLMs becomes much harder in such cases.</a:t>
            </a:r>
          </a:p>
          <a:p>
            <a:endParaRPr lang="en-US" b="1">
              <a:ea typeface="Calibri"/>
              <a:cs typeface="Calibri"/>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768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c702f7a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dc702f7a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8670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7869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1712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36253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424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9582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3797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780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479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9646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6784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1751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6/6/2024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281903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4.png"/><Relationship Id="rId5" Type="http://schemas.openxmlformats.org/officeDocument/2006/relationships/image" Target="../media/image12.png"/><Relationship Id="rId15" Type="http://schemas.openxmlformats.org/officeDocument/2006/relationships/image" Target="../media/image4.pn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32.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5.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microsoft.com/office/2007/relationships/hdphoto" Target="../media/hdphoto1.wdp"/><Relationship Id="rId4" Type="http://schemas.openxmlformats.org/officeDocument/2006/relationships/image" Target="../media/image25.jpe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699750" y="1559073"/>
            <a:ext cx="7198500" cy="565091"/>
          </a:xfrm>
          <a:prstGeom prst="rect">
            <a:avLst/>
          </a:prstGeom>
          <a:noFill/>
          <a:ln>
            <a:noFill/>
          </a:ln>
        </p:spPr>
        <p:txBody>
          <a:bodyPr spcFirstLastPara="1" wrap="square" lIns="0" tIns="0" rIns="0" bIns="0" anchor="t" anchorCtr="0">
            <a:spAutoFit/>
          </a:bodyPr>
          <a:lstStyle/>
          <a:p>
            <a:pPr>
              <a:lnSpc>
                <a:spcPct val="102181"/>
              </a:lnSpc>
              <a:buClr>
                <a:srgbClr val="000000"/>
              </a:buClr>
              <a:buSzPts val="8800"/>
            </a:pPr>
            <a:r>
              <a:rPr lang="en-US" sz="3600" b="1">
                <a:solidFill>
                  <a:srgbClr val="0D0D0D"/>
                </a:solidFill>
                <a:highlight>
                  <a:srgbClr val="FFFFFF"/>
                </a:highlight>
                <a:latin typeface="Calibri"/>
                <a:ea typeface="Calibri"/>
                <a:cs typeface="Calibri"/>
                <a:sym typeface="Calibri"/>
              </a:rPr>
              <a:t>Financial Analysis Sentiment Tool</a:t>
            </a:r>
            <a:endParaRPr lang="en-US" sz="3600" b="1">
              <a:solidFill>
                <a:srgbClr val="0D0D0D"/>
              </a:solidFill>
              <a:highlight>
                <a:srgbClr val="FFFFFF"/>
              </a:highlight>
              <a:latin typeface="Calibri"/>
              <a:ea typeface="Calibri"/>
              <a:cs typeface="Calibri"/>
            </a:endParaRPr>
          </a:p>
        </p:txBody>
      </p:sp>
      <p:sp>
        <p:nvSpPr>
          <p:cNvPr id="90" name="Google Shape;90;p1"/>
          <p:cNvSpPr/>
          <p:nvPr/>
        </p:nvSpPr>
        <p:spPr>
          <a:xfrm>
            <a:off x="1" y="4907329"/>
            <a:ext cx="9144000" cy="236172"/>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a:stretch/>
        </p:blipFill>
        <p:spPr>
          <a:xfrm>
            <a:off x="117135" y="76830"/>
            <a:ext cx="2206965" cy="860499"/>
          </a:xfrm>
          <a:prstGeom prst="rect">
            <a:avLst/>
          </a:prstGeom>
          <a:noFill/>
          <a:ln>
            <a:noFill/>
          </a:ln>
        </p:spPr>
      </p:pic>
      <p:sp>
        <p:nvSpPr>
          <p:cNvPr id="92" name="Google Shape;92;p1"/>
          <p:cNvSpPr txBox="1"/>
          <p:nvPr/>
        </p:nvSpPr>
        <p:spPr>
          <a:xfrm>
            <a:off x="699750" y="3018488"/>
            <a:ext cx="5719800" cy="292368"/>
          </a:xfrm>
          <a:prstGeom prst="rect">
            <a:avLst/>
          </a:prstGeom>
          <a:noFill/>
          <a:ln>
            <a:noFill/>
          </a:ln>
        </p:spPr>
        <p:txBody>
          <a:bodyPr spcFirstLastPara="1" wrap="square" lIns="45713" tIns="22850" rIns="45713" bIns="22850" anchor="t" anchorCtr="0">
            <a:spAutoFit/>
          </a:bodyPr>
          <a:lstStyle/>
          <a:p>
            <a:pPr>
              <a:buClr>
                <a:srgbClr val="000000"/>
              </a:buClr>
              <a:buSzPts val="3200"/>
            </a:pPr>
            <a:r>
              <a:rPr lang="en-US" sz="1600">
                <a:solidFill>
                  <a:schemeClr val="dk1"/>
                </a:solidFill>
                <a:latin typeface="Calibri"/>
                <a:ea typeface="Calibri"/>
                <a:cs typeface="Calibri"/>
                <a:sym typeface="Calibri"/>
              </a:rPr>
              <a:t>Danny Boone, John Lattal, Benjamin Weideman, Ilyas Kussanov</a:t>
            </a:r>
            <a:endParaRPr sz="700">
              <a:solidFill>
                <a:srgbClr val="000000"/>
              </a:solidFill>
              <a:latin typeface="Arial"/>
              <a:ea typeface="Arial"/>
              <a:cs typeface="Arial"/>
              <a:sym typeface="Arial"/>
            </a:endParaRPr>
          </a:p>
        </p:txBody>
      </p:sp>
    </p:spTree>
    <p:extLst>
      <p:ext uri="{BB962C8B-B14F-4D97-AF65-F5344CB8AC3E}">
        <p14:creationId xmlns:p14="http://schemas.microsoft.com/office/powerpoint/2010/main" val="2084269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Demo</a:t>
            </a:r>
            <a:endParaRPr sz="2250" b="1">
              <a:solidFill>
                <a:srgbClr val="17365D"/>
              </a:solidFill>
              <a:latin typeface="Calibri"/>
              <a:ea typeface="Calibri"/>
              <a:cs typeface="Calibri"/>
              <a:sym typeface="Calibri"/>
            </a:endParaRPr>
          </a:p>
        </p:txBody>
      </p:sp>
      <p:pic>
        <p:nvPicPr>
          <p:cNvPr id="3" name="Stock Price Analyzer">
            <a:hlinkClick r:id="" action="ppaction://media"/>
            <a:extLst>
              <a:ext uri="{FF2B5EF4-FFF2-40B4-BE49-F238E27FC236}">
                <a16:creationId xmlns:a16="http://schemas.microsoft.com/office/drawing/2014/main" id="{130D2051-EB43-3A6E-5AC5-E27DD68B4C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4525" y="999894"/>
            <a:ext cx="7154951" cy="4024660"/>
          </a:xfrm>
          <a:prstGeom prst="rect">
            <a:avLst/>
          </a:prstGeom>
        </p:spPr>
      </p:pic>
    </p:spTree>
    <p:extLst>
      <p:ext uri="{BB962C8B-B14F-4D97-AF65-F5344CB8AC3E}">
        <p14:creationId xmlns:p14="http://schemas.microsoft.com/office/powerpoint/2010/main" val="33539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Recap: Project Objective</a:t>
            </a:r>
            <a:endParaRPr sz="2250" b="1">
              <a:solidFill>
                <a:srgbClr val="17365D"/>
              </a:solidFill>
              <a:latin typeface="Calibri"/>
              <a:ea typeface="Calibri"/>
              <a:cs typeface="Calibri"/>
              <a:sym typeface="Calibri"/>
            </a:endParaRPr>
          </a:p>
        </p:txBody>
      </p:sp>
      <p:pic>
        <p:nvPicPr>
          <p:cNvPr id="23" name="Picture 22">
            <a:extLst>
              <a:ext uri="{FF2B5EF4-FFF2-40B4-BE49-F238E27FC236}">
                <a16:creationId xmlns:a16="http://schemas.microsoft.com/office/drawing/2014/main" id="{ED1D0192-DE9D-8E29-439B-F22CEF397AC2}"/>
              </a:ext>
            </a:extLst>
          </p:cNvPr>
          <p:cNvPicPr>
            <a:picLocks noChangeAspect="1"/>
          </p:cNvPicPr>
          <p:nvPr/>
        </p:nvPicPr>
        <p:blipFill>
          <a:blip r:embed="rId3"/>
          <a:stretch>
            <a:fillRect/>
          </a:stretch>
        </p:blipFill>
        <p:spPr>
          <a:xfrm>
            <a:off x="4241617" y="434896"/>
            <a:ext cx="4519961" cy="4519961"/>
          </a:xfrm>
          <a:prstGeom prst="rect">
            <a:avLst/>
          </a:prstGeom>
        </p:spPr>
      </p:pic>
      <p:pic>
        <p:nvPicPr>
          <p:cNvPr id="27" name="Picture 26">
            <a:extLst>
              <a:ext uri="{FF2B5EF4-FFF2-40B4-BE49-F238E27FC236}">
                <a16:creationId xmlns:a16="http://schemas.microsoft.com/office/drawing/2014/main" id="{A35B9FE3-7237-951B-4D92-04480FAA292D}"/>
              </a:ext>
            </a:extLst>
          </p:cNvPr>
          <p:cNvPicPr>
            <a:picLocks noChangeAspect="1"/>
          </p:cNvPicPr>
          <p:nvPr/>
        </p:nvPicPr>
        <p:blipFill>
          <a:blip r:embed="rId4"/>
          <a:stretch>
            <a:fillRect/>
          </a:stretch>
        </p:blipFill>
        <p:spPr>
          <a:xfrm>
            <a:off x="7545002" y="2509302"/>
            <a:ext cx="731520" cy="731520"/>
          </a:xfrm>
          <a:prstGeom prst="rect">
            <a:avLst/>
          </a:prstGeom>
        </p:spPr>
      </p:pic>
      <p:pic>
        <p:nvPicPr>
          <p:cNvPr id="30" name="Picture 29">
            <a:extLst>
              <a:ext uri="{FF2B5EF4-FFF2-40B4-BE49-F238E27FC236}">
                <a16:creationId xmlns:a16="http://schemas.microsoft.com/office/drawing/2014/main" id="{3E73E6D6-1516-4511-983E-D36DD103579D}"/>
              </a:ext>
            </a:extLst>
          </p:cNvPr>
          <p:cNvPicPr>
            <a:picLocks noChangeAspect="1"/>
          </p:cNvPicPr>
          <p:nvPr/>
        </p:nvPicPr>
        <p:blipFill rotWithShape="1">
          <a:blip r:embed="rId5"/>
          <a:srcRect l="17287" t="35586" b="34820"/>
          <a:stretch/>
        </p:blipFill>
        <p:spPr>
          <a:xfrm>
            <a:off x="0" y="3589672"/>
            <a:ext cx="4033771" cy="1443245"/>
          </a:xfrm>
          <a:prstGeom prst="rect">
            <a:avLst/>
          </a:prstGeom>
        </p:spPr>
      </p:pic>
      <p:pic>
        <p:nvPicPr>
          <p:cNvPr id="32" name="Picture 31">
            <a:extLst>
              <a:ext uri="{FF2B5EF4-FFF2-40B4-BE49-F238E27FC236}">
                <a16:creationId xmlns:a16="http://schemas.microsoft.com/office/drawing/2014/main" id="{97313928-206A-E61E-F12F-5097E13BD599}"/>
              </a:ext>
            </a:extLst>
          </p:cNvPr>
          <p:cNvPicPr>
            <a:picLocks noChangeAspect="1"/>
          </p:cNvPicPr>
          <p:nvPr/>
        </p:nvPicPr>
        <p:blipFill>
          <a:blip r:embed="rId6"/>
          <a:stretch>
            <a:fillRect/>
          </a:stretch>
        </p:blipFill>
        <p:spPr>
          <a:xfrm>
            <a:off x="4757853" y="2509302"/>
            <a:ext cx="731520" cy="731520"/>
          </a:xfrm>
          <a:prstGeom prst="rect">
            <a:avLst/>
          </a:prstGeom>
        </p:spPr>
      </p:pic>
      <p:sp>
        <p:nvSpPr>
          <p:cNvPr id="34" name="Google Shape;108;p4">
            <a:extLst>
              <a:ext uri="{FF2B5EF4-FFF2-40B4-BE49-F238E27FC236}">
                <a16:creationId xmlns:a16="http://schemas.microsoft.com/office/drawing/2014/main" id="{63FEF57D-C6EF-BEDA-A76A-98EE188D9FD2}"/>
              </a:ext>
            </a:extLst>
          </p:cNvPr>
          <p:cNvSpPr txBox="1"/>
          <p:nvPr/>
        </p:nvSpPr>
        <p:spPr>
          <a:xfrm>
            <a:off x="514350" y="1022127"/>
            <a:ext cx="3306801" cy="587212"/>
          </a:xfrm>
          <a:prstGeom prst="rect">
            <a:avLst/>
          </a:prstGeom>
          <a:noFill/>
          <a:ln>
            <a:noFill/>
          </a:ln>
        </p:spPr>
        <p:txBody>
          <a:bodyPr spcFirstLastPara="1" wrap="square" lIns="0" tIns="0" rIns="0" bIns="0" anchor="t" anchorCtr="0">
            <a:spAutoFit/>
          </a:bodyPr>
          <a:lstStyle/>
          <a:p>
            <a:pPr marL="12700">
              <a:lnSpc>
                <a:spcPct val="159343"/>
              </a:lnSpc>
              <a:buClr>
                <a:srgbClr val="0D0D0D"/>
              </a:buClr>
              <a:buSzPts val="3200"/>
            </a:pPr>
            <a:r>
              <a:rPr lang="en-US" sz="1200">
                <a:solidFill>
                  <a:srgbClr val="000000"/>
                </a:solidFill>
                <a:ea typeface="Arial"/>
                <a:cs typeface="Arial"/>
                <a:sym typeface="Arial"/>
              </a:rPr>
              <a:t>Use sentiment analysis to identify and quantify key factors affecting stock movement in the oil industry.</a:t>
            </a:r>
          </a:p>
        </p:txBody>
      </p:sp>
      <p:pic>
        <p:nvPicPr>
          <p:cNvPr id="38" name="Picture 37">
            <a:extLst>
              <a:ext uri="{FF2B5EF4-FFF2-40B4-BE49-F238E27FC236}">
                <a16:creationId xmlns:a16="http://schemas.microsoft.com/office/drawing/2014/main" id="{1A21A293-5CAA-896B-7FA0-9B916EB06866}"/>
              </a:ext>
            </a:extLst>
          </p:cNvPr>
          <p:cNvPicPr>
            <a:picLocks noChangeAspect="1"/>
          </p:cNvPicPr>
          <p:nvPr/>
        </p:nvPicPr>
        <p:blipFill>
          <a:blip r:embed="rId7"/>
          <a:stretch>
            <a:fillRect/>
          </a:stretch>
        </p:blipFill>
        <p:spPr>
          <a:xfrm>
            <a:off x="808378" y="2811320"/>
            <a:ext cx="731520" cy="731520"/>
          </a:xfrm>
          <a:prstGeom prst="rect">
            <a:avLst/>
          </a:prstGeom>
        </p:spPr>
      </p:pic>
      <p:pic>
        <p:nvPicPr>
          <p:cNvPr id="40" name="Picture 39">
            <a:extLst>
              <a:ext uri="{FF2B5EF4-FFF2-40B4-BE49-F238E27FC236}">
                <a16:creationId xmlns:a16="http://schemas.microsoft.com/office/drawing/2014/main" id="{F4281CA5-F6E0-5FD5-408C-C6CA5E5009AF}"/>
              </a:ext>
            </a:extLst>
          </p:cNvPr>
          <p:cNvPicPr>
            <a:picLocks noChangeAspect="1"/>
          </p:cNvPicPr>
          <p:nvPr/>
        </p:nvPicPr>
        <p:blipFill>
          <a:blip r:embed="rId8"/>
          <a:stretch>
            <a:fillRect/>
          </a:stretch>
        </p:blipFill>
        <p:spPr>
          <a:xfrm>
            <a:off x="2365165" y="2844773"/>
            <a:ext cx="731520" cy="731520"/>
          </a:xfrm>
          <a:prstGeom prst="rect">
            <a:avLst/>
          </a:prstGeom>
        </p:spPr>
      </p:pic>
      <p:pic>
        <p:nvPicPr>
          <p:cNvPr id="43" name="Picture 42">
            <a:extLst>
              <a:ext uri="{FF2B5EF4-FFF2-40B4-BE49-F238E27FC236}">
                <a16:creationId xmlns:a16="http://schemas.microsoft.com/office/drawing/2014/main" id="{DF109E53-0C62-EF85-75E1-EEB42F6F4AFE}"/>
              </a:ext>
            </a:extLst>
          </p:cNvPr>
          <p:cNvPicPr>
            <a:picLocks noChangeAspect="1"/>
          </p:cNvPicPr>
          <p:nvPr/>
        </p:nvPicPr>
        <p:blipFill rotWithShape="1">
          <a:blip r:embed="rId9"/>
          <a:srcRect r="70068"/>
          <a:stretch/>
        </p:blipFill>
        <p:spPr>
          <a:xfrm>
            <a:off x="2022680" y="2455458"/>
            <a:ext cx="277711" cy="1443245"/>
          </a:xfrm>
          <a:prstGeom prst="rect">
            <a:avLst/>
          </a:prstGeom>
        </p:spPr>
      </p:pic>
      <p:pic>
        <p:nvPicPr>
          <p:cNvPr id="44" name="Picture 43">
            <a:extLst>
              <a:ext uri="{FF2B5EF4-FFF2-40B4-BE49-F238E27FC236}">
                <a16:creationId xmlns:a16="http://schemas.microsoft.com/office/drawing/2014/main" id="{827D02BB-C808-D2E8-3ADF-791D8DE77C78}"/>
              </a:ext>
            </a:extLst>
          </p:cNvPr>
          <p:cNvPicPr>
            <a:picLocks noChangeAspect="1"/>
          </p:cNvPicPr>
          <p:nvPr/>
        </p:nvPicPr>
        <p:blipFill rotWithShape="1">
          <a:blip r:embed="rId9"/>
          <a:srcRect r="70068"/>
          <a:stretch/>
        </p:blipFill>
        <p:spPr>
          <a:xfrm>
            <a:off x="465893" y="2455458"/>
            <a:ext cx="277711" cy="1443245"/>
          </a:xfrm>
          <a:prstGeom prst="rect">
            <a:avLst/>
          </a:prstGeom>
        </p:spPr>
      </p:pic>
    </p:spTree>
    <p:extLst>
      <p:ext uri="{BB962C8B-B14F-4D97-AF65-F5344CB8AC3E}">
        <p14:creationId xmlns:p14="http://schemas.microsoft.com/office/powerpoint/2010/main" val="170224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Questions?</a:t>
            </a:r>
            <a:endParaRPr sz="2250" b="1">
              <a:solidFill>
                <a:srgbClr val="17365D"/>
              </a:solidFill>
              <a:latin typeface="Calibri"/>
              <a:ea typeface="Calibri"/>
              <a:cs typeface="Calibri"/>
              <a:sym typeface="Calibri"/>
            </a:endParaRPr>
          </a:p>
        </p:txBody>
      </p:sp>
      <p:sp>
        <p:nvSpPr>
          <p:cNvPr id="10" name="Hexagon 9">
            <a:extLst>
              <a:ext uri="{FF2B5EF4-FFF2-40B4-BE49-F238E27FC236}">
                <a16:creationId xmlns:a16="http://schemas.microsoft.com/office/drawing/2014/main" id="{2ACC26F9-EF67-BFB0-A004-61798CB87912}"/>
              </a:ext>
            </a:extLst>
          </p:cNvPr>
          <p:cNvSpPr/>
          <p:nvPr/>
        </p:nvSpPr>
        <p:spPr>
          <a:xfrm>
            <a:off x="5879039" y="2195059"/>
            <a:ext cx="1840161" cy="1586346"/>
          </a:xfrm>
          <a:prstGeom prst="hexagon">
            <a:avLst/>
          </a:prstGeom>
          <a:solidFill>
            <a:srgbClr val="303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Hexagon 10">
            <a:extLst>
              <a:ext uri="{FF2B5EF4-FFF2-40B4-BE49-F238E27FC236}">
                <a16:creationId xmlns:a16="http://schemas.microsoft.com/office/drawing/2014/main" id="{DE651572-A358-1FE3-6DAC-ECBCDFC7160B}"/>
              </a:ext>
            </a:extLst>
          </p:cNvPr>
          <p:cNvSpPr/>
          <p:nvPr/>
        </p:nvSpPr>
        <p:spPr>
          <a:xfrm>
            <a:off x="4742966" y="2195059"/>
            <a:ext cx="1840161" cy="1586346"/>
          </a:xfrm>
          <a:prstGeom prst="hexagon">
            <a:avLst/>
          </a:prstGeom>
          <a:solidFill>
            <a:srgbClr val="131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Hexagon 11">
            <a:extLst>
              <a:ext uri="{FF2B5EF4-FFF2-40B4-BE49-F238E27FC236}">
                <a16:creationId xmlns:a16="http://schemas.microsoft.com/office/drawing/2014/main" id="{A87D6BE3-1547-338F-654D-E5F6EE1201C3}"/>
              </a:ext>
            </a:extLst>
          </p:cNvPr>
          <p:cNvSpPr/>
          <p:nvPr/>
        </p:nvSpPr>
        <p:spPr>
          <a:xfrm>
            <a:off x="3606893" y="2195059"/>
            <a:ext cx="1840161" cy="1586346"/>
          </a:xfrm>
          <a:prstGeom prst="hexagon">
            <a:avLst/>
          </a:prstGeom>
          <a:solidFill>
            <a:srgbClr val="0A5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Hexagon 15">
            <a:extLst>
              <a:ext uri="{FF2B5EF4-FFF2-40B4-BE49-F238E27FC236}">
                <a16:creationId xmlns:a16="http://schemas.microsoft.com/office/drawing/2014/main" id="{E2D067E5-B1E8-096E-3C6E-B1595D3E3B31}"/>
              </a:ext>
            </a:extLst>
          </p:cNvPr>
          <p:cNvSpPr/>
          <p:nvPr/>
        </p:nvSpPr>
        <p:spPr>
          <a:xfrm>
            <a:off x="2470820" y="2195059"/>
            <a:ext cx="1840161" cy="1586346"/>
          </a:xfrm>
          <a:prstGeom prst="hexagon">
            <a:avLst/>
          </a:prstGeom>
          <a:solidFill>
            <a:srgbClr val="4D9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Hexagon 16">
            <a:extLst>
              <a:ext uri="{FF2B5EF4-FFF2-40B4-BE49-F238E27FC236}">
                <a16:creationId xmlns:a16="http://schemas.microsoft.com/office/drawing/2014/main" id="{77980974-BBAE-DAD2-E531-480CCE786517}"/>
              </a:ext>
            </a:extLst>
          </p:cNvPr>
          <p:cNvSpPr/>
          <p:nvPr/>
        </p:nvSpPr>
        <p:spPr>
          <a:xfrm>
            <a:off x="1334747" y="2195059"/>
            <a:ext cx="1840161" cy="1586346"/>
          </a:xfrm>
          <a:prstGeom prst="hexagon">
            <a:avLst/>
          </a:prstGeom>
          <a:solidFill>
            <a:srgbClr val="9FD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Shape 17">
            <a:extLst>
              <a:ext uri="{FF2B5EF4-FFF2-40B4-BE49-F238E27FC236}">
                <a16:creationId xmlns:a16="http://schemas.microsoft.com/office/drawing/2014/main" id="{29DAAED3-81D8-FA51-329A-C5A489D939E9}"/>
              </a:ext>
            </a:extLst>
          </p:cNvPr>
          <p:cNvSpPr/>
          <p:nvPr/>
        </p:nvSpPr>
        <p:spPr>
          <a:xfrm>
            <a:off x="550718" y="2195059"/>
            <a:ext cx="1488117" cy="1586346"/>
          </a:xfrm>
          <a:custGeom>
            <a:avLst/>
            <a:gdLst>
              <a:gd name="connsiteX0" fmla="*/ 59390 w 1984156"/>
              <a:gd name="connsiteY0" fmla="*/ 0 h 2115128"/>
              <a:gd name="connsiteX1" fmla="*/ 1455374 w 1984156"/>
              <a:gd name="connsiteY1" fmla="*/ 0 h 2115128"/>
              <a:gd name="connsiteX2" fmla="*/ 1984156 w 1984156"/>
              <a:gd name="connsiteY2" fmla="*/ 1057564 h 2115128"/>
              <a:gd name="connsiteX3" fmla="*/ 1455374 w 1984156"/>
              <a:gd name="connsiteY3" fmla="*/ 2115128 h 2115128"/>
              <a:gd name="connsiteX4" fmla="*/ 59390 w 1984156"/>
              <a:gd name="connsiteY4" fmla="*/ 2115128 h 2115128"/>
              <a:gd name="connsiteX5" fmla="*/ 0 w 1984156"/>
              <a:gd name="connsiteY5" fmla="*/ 1996348 h 2115128"/>
              <a:gd name="connsiteX6" fmla="*/ 469392 w 1984156"/>
              <a:gd name="connsiteY6" fmla="*/ 1057564 h 2115128"/>
              <a:gd name="connsiteX7" fmla="*/ 0 w 1984156"/>
              <a:gd name="connsiteY7" fmla="*/ 118780 h 211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4156" h="2115128">
                <a:moveTo>
                  <a:pt x="59390" y="0"/>
                </a:moveTo>
                <a:lnTo>
                  <a:pt x="1455374" y="0"/>
                </a:lnTo>
                <a:lnTo>
                  <a:pt x="1984156" y="1057564"/>
                </a:lnTo>
                <a:lnTo>
                  <a:pt x="1455374" y="2115128"/>
                </a:lnTo>
                <a:lnTo>
                  <a:pt x="59390" y="2115128"/>
                </a:lnTo>
                <a:lnTo>
                  <a:pt x="0" y="1996348"/>
                </a:lnTo>
                <a:lnTo>
                  <a:pt x="469392" y="1057564"/>
                </a:lnTo>
                <a:lnTo>
                  <a:pt x="0" y="118780"/>
                </a:lnTo>
                <a:close/>
              </a:path>
            </a:pathLst>
          </a:custGeom>
          <a:solidFill>
            <a:srgbClr val="ACD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0269044D-B2BC-1456-8A1F-E1DA94BFC887}"/>
              </a:ext>
            </a:extLst>
          </p:cNvPr>
          <p:cNvSpPr/>
          <p:nvPr/>
        </p:nvSpPr>
        <p:spPr>
          <a:xfrm>
            <a:off x="2164773" y="4656336"/>
            <a:ext cx="180109" cy="180109"/>
          </a:xfrm>
          <a:prstGeom prst="ellipse">
            <a:avLst/>
          </a:prstGeom>
          <a:solidFill>
            <a:srgbClr val="9FD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0B9F635C-EC35-7CB2-401E-680963594ADE}"/>
              </a:ext>
            </a:extLst>
          </p:cNvPr>
          <p:cNvSpPr/>
          <p:nvPr/>
        </p:nvSpPr>
        <p:spPr>
          <a:xfrm>
            <a:off x="4436919" y="4656336"/>
            <a:ext cx="180109" cy="180109"/>
          </a:xfrm>
          <a:prstGeom prst="ellipse">
            <a:avLst/>
          </a:prstGeom>
          <a:solidFill>
            <a:srgbClr val="0A5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Oval 20">
            <a:extLst>
              <a:ext uri="{FF2B5EF4-FFF2-40B4-BE49-F238E27FC236}">
                <a16:creationId xmlns:a16="http://schemas.microsoft.com/office/drawing/2014/main" id="{24299BBF-B67E-C9BD-3150-9D8C5D84C9D7}"/>
              </a:ext>
            </a:extLst>
          </p:cNvPr>
          <p:cNvSpPr/>
          <p:nvPr/>
        </p:nvSpPr>
        <p:spPr>
          <a:xfrm>
            <a:off x="6709065" y="4656336"/>
            <a:ext cx="180109" cy="180109"/>
          </a:xfrm>
          <a:prstGeom prst="ellipse">
            <a:avLst/>
          </a:prstGeom>
          <a:solidFill>
            <a:srgbClr val="303B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EB405219-399C-A40F-75C3-BFA3C9E6E248}"/>
              </a:ext>
            </a:extLst>
          </p:cNvPr>
          <p:cNvGrpSpPr/>
          <p:nvPr/>
        </p:nvGrpSpPr>
        <p:grpSpPr>
          <a:xfrm>
            <a:off x="1294776" y="1098332"/>
            <a:ext cx="1614055" cy="925535"/>
            <a:chOff x="350992" y="2737059"/>
            <a:chExt cx="2937088" cy="1234047"/>
          </a:xfrm>
        </p:grpSpPr>
        <p:sp>
          <p:nvSpPr>
            <p:cNvPr id="28" name="TextBox 27">
              <a:extLst>
                <a:ext uri="{FF2B5EF4-FFF2-40B4-BE49-F238E27FC236}">
                  <a16:creationId xmlns:a16="http://schemas.microsoft.com/office/drawing/2014/main" id="{1D5BBA9C-2335-3652-395C-7DE75D4D118F}"/>
                </a:ext>
              </a:extLst>
            </p:cNvPr>
            <p:cNvSpPr txBox="1"/>
            <p:nvPr/>
          </p:nvSpPr>
          <p:spPr>
            <a:xfrm>
              <a:off x="350992" y="2737059"/>
              <a:ext cx="2937088" cy="430887"/>
            </a:xfrm>
            <a:prstGeom prst="rect">
              <a:avLst/>
            </a:prstGeom>
            <a:noFill/>
          </p:spPr>
          <p:txBody>
            <a:bodyPr wrap="square" lIns="0" rtlCol="0" anchor="ctr">
              <a:spAutoFit/>
            </a:bodyPr>
            <a:lstStyle/>
            <a:p>
              <a:r>
                <a:rPr lang="en-US" sz="1500" b="1"/>
                <a:t>1 - Data Scraping</a:t>
              </a:r>
            </a:p>
          </p:txBody>
        </p:sp>
        <p:sp>
          <p:nvSpPr>
            <p:cNvPr id="30" name="TextBox 29">
              <a:extLst>
                <a:ext uri="{FF2B5EF4-FFF2-40B4-BE49-F238E27FC236}">
                  <a16:creationId xmlns:a16="http://schemas.microsoft.com/office/drawing/2014/main" id="{47213E24-AEAD-7850-A78F-EDBAAD732D81}"/>
                </a:ext>
              </a:extLst>
            </p:cNvPr>
            <p:cNvSpPr txBox="1"/>
            <p:nvPr/>
          </p:nvSpPr>
          <p:spPr>
            <a:xfrm>
              <a:off x="358788" y="3170887"/>
              <a:ext cx="2929292" cy="800219"/>
            </a:xfrm>
            <a:prstGeom prst="rect">
              <a:avLst/>
            </a:prstGeom>
            <a:noFill/>
          </p:spPr>
          <p:txBody>
            <a:bodyPr wrap="square" lIns="0" tIns="45720" rIns="0" bIns="45720" rtlCol="0" anchor="ctr">
              <a:spAutoFit/>
            </a:bodyPr>
            <a:lstStyle/>
            <a:p>
              <a:pPr marL="228600" indent="-228600">
                <a:buFont typeface="+mj-lt"/>
                <a:buAutoNum type="arabicPeriod"/>
              </a:pPr>
              <a:r>
                <a:rPr lang="en-US" sz="800">
                  <a:solidFill>
                    <a:schemeClr val="tx1">
                      <a:lumMod val="65000"/>
                      <a:lumOff val="35000"/>
                    </a:schemeClr>
                  </a:solidFill>
                </a:rPr>
                <a:t>Analyst Reports</a:t>
              </a:r>
              <a:endParaRPr lang="en-US" sz="825">
                <a:solidFill>
                  <a:schemeClr val="tx1">
                    <a:lumMod val="65000"/>
                    <a:lumOff val="35000"/>
                  </a:schemeClr>
                </a:solidFill>
              </a:endParaRPr>
            </a:p>
            <a:p>
              <a:pPr marL="228600" indent="-228600">
                <a:buFont typeface="+mj-lt"/>
                <a:buAutoNum type="arabicPeriod"/>
              </a:pPr>
              <a:r>
                <a:rPr lang="en-US" sz="800">
                  <a:solidFill>
                    <a:schemeClr val="tx1">
                      <a:lumMod val="65000"/>
                      <a:lumOff val="35000"/>
                    </a:schemeClr>
                  </a:solidFill>
                </a:rPr>
                <a:t>News Articles</a:t>
              </a:r>
              <a:endParaRPr lang="en-US" sz="800">
                <a:solidFill>
                  <a:schemeClr val="tx1">
                    <a:lumMod val="65000"/>
                    <a:lumOff val="35000"/>
                  </a:schemeClr>
                </a:solidFill>
                <a:cs typeface="Calibri"/>
              </a:endParaRPr>
            </a:p>
            <a:p>
              <a:pPr marL="228600" indent="-228600">
                <a:buFont typeface="+mj-lt"/>
                <a:buAutoNum type="arabicPeriod"/>
              </a:pPr>
              <a:r>
                <a:rPr lang="en-US" sz="800">
                  <a:solidFill>
                    <a:schemeClr val="tx1">
                      <a:lumMod val="65000"/>
                      <a:lumOff val="35000"/>
                    </a:schemeClr>
                  </a:solidFill>
                </a:rPr>
                <a:t>SEC Filings</a:t>
              </a:r>
              <a:endParaRPr lang="en-US" sz="800">
                <a:solidFill>
                  <a:schemeClr val="tx1">
                    <a:lumMod val="65000"/>
                    <a:lumOff val="35000"/>
                  </a:schemeClr>
                </a:solidFill>
                <a:cs typeface="Calibri"/>
              </a:endParaRPr>
            </a:p>
            <a:p>
              <a:pPr marL="228600" indent="-228600">
                <a:buFont typeface="+mj-lt"/>
                <a:buAutoNum type="arabicPeriod"/>
              </a:pPr>
              <a:r>
                <a:rPr lang="en-US" sz="800">
                  <a:solidFill>
                    <a:schemeClr val="tx1">
                      <a:lumMod val="65000"/>
                      <a:lumOff val="35000"/>
                    </a:schemeClr>
                  </a:solidFill>
                </a:rPr>
                <a:t>Earnings Call Transcripts</a:t>
              </a:r>
              <a:endParaRPr lang="en-US" sz="800">
                <a:solidFill>
                  <a:schemeClr val="tx1">
                    <a:lumMod val="65000"/>
                    <a:lumOff val="35000"/>
                  </a:schemeClr>
                </a:solidFill>
                <a:cs typeface="Calibri"/>
              </a:endParaRPr>
            </a:p>
          </p:txBody>
        </p:sp>
      </p:grpSp>
      <p:sp>
        <p:nvSpPr>
          <p:cNvPr id="32" name="Oval 31">
            <a:extLst>
              <a:ext uri="{FF2B5EF4-FFF2-40B4-BE49-F238E27FC236}">
                <a16:creationId xmlns:a16="http://schemas.microsoft.com/office/drawing/2014/main" id="{BE5A39F7-B9AE-7A3A-8B45-2796D8A05878}"/>
              </a:ext>
            </a:extLst>
          </p:cNvPr>
          <p:cNvSpPr/>
          <p:nvPr/>
        </p:nvSpPr>
        <p:spPr>
          <a:xfrm>
            <a:off x="1028700" y="1140020"/>
            <a:ext cx="180109" cy="180109"/>
          </a:xfrm>
          <a:prstGeom prst="ellipse">
            <a:avLst/>
          </a:prstGeom>
          <a:solidFill>
            <a:srgbClr val="ACD7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Oval 32">
            <a:extLst>
              <a:ext uri="{FF2B5EF4-FFF2-40B4-BE49-F238E27FC236}">
                <a16:creationId xmlns:a16="http://schemas.microsoft.com/office/drawing/2014/main" id="{95CFE9F0-E042-AD15-27EA-17888ED6F276}"/>
              </a:ext>
            </a:extLst>
          </p:cNvPr>
          <p:cNvSpPr/>
          <p:nvPr/>
        </p:nvSpPr>
        <p:spPr>
          <a:xfrm>
            <a:off x="3300846" y="1140020"/>
            <a:ext cx="180109" cy="180109"/>
          </a:xfrm>
          <a:prstGeom prst="ellipse">
            <a:avLst/>
          </a:prstGeom>
          <a:solidFill>
            <a:srgbClr val="4D9A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Oval 33">
            <a:extLst>
              <a:ext uri="{FF2B5EF4-FFF2-40B4-BE49-F238E27FC236}">
                <a16:creationId xmlns:a16="http://schemas.microsoft.com/office/drawing/2014/main" id="{B7084D5E-5345-414C-A29F-FC47FC368163}"/>
              </a:ext>
            </a:extLst>
          </p:cNvPr>
          <p:cNvSpPr/>
          <p:nvPr/>
        </p:nvSpPr>
        <p:spPr>
          <a:xfrm>
            <a:off x="5572992" y="1140020"/>
            <a:ext cx="180109" cy="180109"/>
          </a:xfrm>
          <a:prstGeom prst="ellipse">
            <a:avLst/>
          </a:prstGeom>
          <a:solidFill>
            <a:srgbClr val="131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5" name="Straight Connector 34">
            <a:extLst>
              <a:ext uri="{FF2B5EF4-FFF2-40B4-BE49-F238E27FC236}">
                <a16:creationId xmlns:a16="http://schemas.microsoft.com/office/drawing/2014/main" id="{F8783711-EE33-D0C9-3C0B-8C48CD5C2B95}"/>
              </a:ext>
            </a:extLst>
          </p:cNvPr>
          <p:cNvCxnSpPr>
            <a:cxnSpLocks/>
            <a:stCxn id="32" idx="4"/>
          </p:cNvCxnSpPr>
          <p:nvPr/>
        </p:nvCxnSpPr>
        <p:spPr>
          <a:xfrm>
            <a:off x="1118754"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0F95BA-2008-3E39-7B4F-41E8E12EB8C4}"/>
              </a:ext>
            </a:extLst>
          </p:cNvPr>
          <p:cNvCxnSpPr>
            <a:cxnSpLocks/>
            <a:endCxn id="19" idx="0"/>
          </p:cNvCxnSpPr>
          <p:nvPr/>
        </p:nvCxnSpPr>
        <p:spPr>
          <a:xfrm>
            <a:off x="2254827"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8B4C92-F605-549C-76D2-B90C9A5C3AA6}"/>
              </a:ext>
            </a:extLst>
          </p:cNvPr>
          <p:cNvCxnSpPr>
            <a:cxnSpLocks/>
            <a:stCxn id="33" idx="4"/>
          </p:cNvCxnSpPr>
          <p:nvPr/>
        </p:nvCxnSpPr>
        <p:spPr>
          <a:xfrm>
            <a:off x="3390900"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1B68B-EEF8-E7B6-843A-F4290B57DD07}"/>
              </a:ext>
            </a:extLst>
          </p:cNvPr>
          <p:cNvCxnSpPr>
            <a:cxnSpLocks/>
            <a:endCxn id="20" idx="0"/>
          </p:cNvCxnSpPr>
          <p:nvPr/>
        </p:nvCxnSpPr>
        <p:spPr>
          <a:xfrm>
            <a:off x="4526973"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F13264-8AD7-DAED-5ED4-D7EB16E30168}"/>
              </a:ext>
            </a:extLst>
          </p:cNvPr>
          <p:cNvCxnSpPr>
            <a:cxnSpLocks/>
            <a:stCxn id="34" idx="4"/>
          </p:cNvCxnSpPr>
          <p:nvPr/>
        </p:nvCxnSpPr>
        <p:spPr>
          <a:xfrm>
            <a:off x="5663046"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CDE4E-4834-2230-A2B5-3A2C993AD3C3}"/>
              </a:ext>
            </a:extLst>
          </p:cNvPr>
          <p:cNvCxnSpPr>
            <a:cxnSpLocks/>
            <a:endCxn id="21" idx="0"/>
          </p:cNvCxnSpPr>
          <p:nvPr/>
        </p:nvCxnSpPr>
        <p:spPr>
          <a:xfrm>
            <a:off x="6799119"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A3C6749-BA89-D9A1-8948-22251858C744}"/>
              </a:ext>
            </a:extLst>
          </p:cNvPr>
          <p:cNvGrpSpPr/>
          <p:nvPr/>
        </p:nvGrpSpPr>
        <p:grpSpPr>
          <a:xfrm>
            <a:off x="2434936" y="3922453"/>
            <a:ext cx="1614055" cy="862055"/>
            <a:chOff x="350992" y="2737060"/>
            <a:chExt cx="2937088" cy="1149406"/>
          </a:xfrm>
        </p:grpSpPr>
        <p:sp>
          <p:nvSpPr>
            <p:cNvPr id="42" name="TextBox 41">
              <a:extLst>
                <a:ext uri="{FF2B5EF4-FFF2-40B4-BE49-F238E27FC236}">
                  <a16:creationId xmlns:a16="http://schemas.microsoft.com/office/drawing/2014/main" id="{76C899CD-2CDB-CDF6-F626-A18F2C97532D}"/>
                </a:ext>
              </a:extLst>
            </p:cNvPr>
            <p:cNvSpPr txBox="1"/>
            <p:nvPr/>
          </p:nvSpPr>
          <p:spPr>
            <a:xfrm>
              <a:off x="350992" y="2737060"/>
              <a:ext cx="2937088" cy="430887"/>
            </a:xfrm>
            <a:prstGeom prst="rect">
              <a:avLst/>
            </a:prstGeom>
            <a:noFill/>
          </p:spPr>
          <p:txBody>
            <a:bodyPr wrap="square" lIns="0" rtlCol="0" anchor="ctr">
              <a:spAutoFit/>
            </a:bodyPr>
            <a:lstStyle/>
            <a:p>
              <a:r>
                <a:rPr lang="en-US" sz="1500" b="1"/>
                <a:t>2 - Data Cleaning</a:t>
              </a:r>
            </a:p>
          </p:txBody>
        </p:sp>
        <p:sp>
          <p:nvSpPr>
            <p:cNvPr id="43" name="TextBox 42">
              <a:extLst>
                <a:ext uri="{FF2B5EF4-FFF2-40B4-BE49-F238E27FC236}">
                  <a16:creationId xmlns:a16="http://schemas.microsoft.com/office/drawing/2014/main" id="{507DF429-C4CF-5FC1-1073-0F49ACECE273}"/>
                </a:ext>
              </a:extLst>
            </p:cNvPr>
            <p:cNvSpPr txBox="1"/>
            <p:nvPr/>
          </p:nvSpPr>
          <p:spPr>
            <a:xfrm>
              <a:off x="358788" y="3255525"/>
              <a:ext cx="2929292"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HTML, PDF, and Text Parsing</a:t>
              </a:r>
            </a:p>
            <a:p>
              <a:pPr marL="171450" indent="-171450">
                <a:buFont typeface="Arial" panose="020B0604020202020204" pitchFamily="34" charset="0"/>
                <a:buChar char="•"/>
              </a:pPr>
              <a:r>
                <a:rPr lang="en-US" sz="825">
                  <a:solidFill>
                    <a:schemeClr val="tx1">
                      <a:lumMod val="65000"/>
                      <a:lumOff val="35000"/>
                    </a:schemeClr>
                  </a:solidFill>
                </a:rPr>
                <a:t>Ingest Data into CSV Format</a:t>
              </a:r>
            </a:p>
            <a:p>
              <a:pPr marL="171450" indent="-171450">
                <a:buFont typeface="Arial" panose="020B0604020202020204" pitchFamily="34" charset="0"/>
                <a:buChar char="•"/>
              </a:pPr>
              <a:r>
                <a:rPr lang="en-US" sz="825">
                  <a:solidFill>
                    <a:schemeClr val="tx1">
                      <a:lumMod val="65000"/>
                      <a:lumOff val="35000"/>
                    </a:schemeClr>
                  </a:solidFill>
                </a:rPr>
                <a:t>Data Exploration</a:t>
              </a:r>
            </a:p>
          </p:txBody>
        </p:sp>
      </p:grpSp>
      <p:grpSp>
        <p:nvGrpSpPr>
          <p:cNvPr id="44" name="Group 43">
            <a:extLst>
              <a:ext uri="{FF2B5EF4-FFF2-40B4-BE49-F238E27FC236}">
                <a16:creationId xmlns:a16="http://schemas.microsoft.com/office/drawing/2014/main" id="{AD4ADCF0-C2A9-82D6-FEA1-EF1ECE83B7E3}"/>
              </a:ext>
            </a:extLst>
          </p:cNvPr>
          <p:cNvGrpSpPr/>
          <p:nvPr/>
        </p:nvGrpSpPr>
        <p:grpSpPr>
          <a:xfrm>
            <a:off x="6979228" y="3922454"/>
            <a:ext cx="2001981" cy="925533"/>
            <a:chOff x="350992" y="2737060"/>
            <a:chExt cx="3642995" cy="1234043"/>
          </a:xfrm>
        </p:grpSpPr>
        <p:sp>
          <p:nvSpPr>
            <p:cNvPr id="45" name="TextBox 44">
              <a:extLst>
                <a:ext uri="{FF2B5EF4-FFF2-40B4-BE49-F238E27FC236}">
                  <a16:creationId xmlns:a16="http://schemas.microsoft.com/office/drawing/2014/main" id="{F3F52140-FC36-A140-7A8B-584E53EDDC70}"/>
                </a:ext>
              </a:extLst>
            </p:cNvPr>
            <p:cNvSpPr txBox="1"/>
            <p:nvPr/>
          </p:nvSpPr>
          <p:spPr>
            <a:xfrm>
              <a:off x="350992" y="2737060"/>
              <a:ext cx="2937088" cy="430887"/>
            </a:xfrm>
            <a:prstGeom prst="rect">
              <a:avLst/>
            </a:prstGeom>
            <a:noFill/>
          </p:spPr>
          <p:txBody>
            <a:bodyPr wrap="square" lIns="0" rtlCol="0" anchor="ctr">
              <a:spAutoFit/>
            </a:bodyPr>
            <a:lstStyle/>
            <a:p>
              <a:r>
                <a:rPr lang="en-US" sz="1500" b="1"/>
                <a:t>6 - RAG</a:t>
              </a:r>
            </a:p>
          </p:txBody>
        </p:sp>
        <p:sp>
          <p:nvSpPr>
            <p:cNvPr id="46" name="TextBox 45">
              <a:extLst>
                <a:ext uri="{FF2B5EF4-FFF2-40B4-BE49-F238E27FC236}">
                  <a16:creationId xmlns:a16="http://schemas.microsoft.com/office/drawing/2014/main" id="{17E06D09-1B84-5CB7-50D3-0A7748782B55}"/>
                </a:ext>
              </a:extLst>
            </p:cNvPr>
            <p:cNvSpPr txBox="1"/>
            <p:nvPr/>
          </p:nvSpPr>
          <p:spPr>
            <a:xfrm>
              <a:off x="358788" y="3170885"/>
              <a:ext cx="3635199" cy="800218"/>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Interactive Stock Performance Dashboard</a:t>
              </a:r>
            </a:p>
            <a:p>
              <a:pPr marL="171450" indent="-171450">
                <a:buFont typeface="Arial" panose="020B0604020202020204" pitchFamily="34" charset="0"/>
                <a:buChar char="•"/>
              </a:pPr>
              <a:r>
                <a:rPr lang="en-US" sz="825">
                  <a:solidFill>
                    <a:schemeClr val="tx1">
                      <a:lumMod val="65000"/>
                      <a:lumOff val="35000"/>
                    </a:schemeClr>
                  </a:solidFill>
                </a:rPr>
                <a:t>Powered by ChatGPT / Gemini using Retrieval Augmented Generation</a:t>
              </a:r>
            </a:p>
            <a:p>
              <a:endParaRPr lang="en-US" sz="825">
                <a:solidFill>
                  <a:schemeClr val="tx1">
                    <a:lumMod val="65000"/>
                    <a:lumOff val="35000"/>
                  </a:schemeClr>
                </a:solidFill>
              </a:endParaRPr>
            </a:p>
          </p:txBody>
        </p:sp>
      </p:grpSp>
      <p:grpSp>
        <p:nvGrpSpPr>
          <p:cNvPr id="47" name="Group 46">
            <a:extLst>
              <a:ext uri="{FF2B5EF4-FFF2-40B4-BE49-F238E27FC236}">
                <a16:creationId xmlns:a16="http://schemas.microsoft.com/office/drawing/2014/main" id="{BBC43410-DC22-5D7C-84E3-3227DEC2A170}"/>
              </a:ext>
            </a:extLst>
          </p:cNvPr>
          <p:cNvGrpSpPr/>
          <p:nvPr/>
        </p:nvGrpSpPr>
        <p:grpSpPr>
          <a:xfrm>
            <a:off x="3571008" y="1098335"/>
            <a:ext cx="1911927" cy="862055"/>
            <a:chOff x="350990" y="2737060"/>
            <a:chExt cx="3479125" cy="1149406"/>
          </a:xfrm>
        </p:grpSpPr>
        <p:sp>
          <p:nvSpPr>
            <p:cNvPr id="48" name="TextBox 47">
              <a:extLst>
                <a:ext uri="{FF2B5EF4-FFF2-40B4-BE49-F238E27FC236}">
                  <a16:creationId xmlns:a16="http://schemas.microsoft.com/office/drawing/2014/main" id="{1593C724-8BF8-8E78-ECF8-187EF4B5AD1B}"/>
                </a:ext>
              </a:extLst>
            </p:cNvPr>
            <p:cNvSpPr txBox="1"/>
            <p:nvPr/>
          </p:nvSpPr>
          <p:spPr>
            <a:xfrm>
              <a:off x="350990" y="2737060"/>
              <a:ext cx="3479125" cy="430886"/>
            </a:xfrm>
            <a:prstGeom prst="rect">
              <a:avLst/>
            </a:prstGeom>
            <a:noFill/>
          </p:spPr>
          <p:txBody>
            <a:bodyPr wrap="square" lIns="0" rtlCol="0" anchor="ctr">
              <a:spAutoFit/>
            </a:bodyPr>
            <a:lstStyle/>
            <a:p>
              <a:r>
                <a:rPr lang="en-US" sz="1500" b="1"/>
                <a:t>3 - Sentiment Analysis</a:t>
              </a:r>
            </a:p>
          </p:txBody>
        </p:sp>
        <p:sp>
          <p:nvSpPr>
            <p:cNvPr id="49" name="TextBox 48">
              <a:extLst>
                <a:ext uri="{FF2B5EF4-FFF2-40B4-BE49-F238E27FC236}">
                  <a16:creationId xmlns:a16="http://schemas.microsoft.com/office/drawing/2014/main" id="{9D93AFF5-FB84-2643-A3B8-C9058C1FDFCD}"/>
                </a:ext>
              </a:extLst>
            </p:cNvPr>
            <p:cNvSpPr txBox="1"/>
            <p:nvPr/>
          </p:nvSpPr>
          <p:spPr>
            <a:xfrm>
              <a:off x="358787" y="3255525"/>
              <a:ext cx="2929291"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Custom Sentiment Categories</a:t>
              </a:r>
            </a:p>
            <a:p>
              <a:pPr marL="171450" indent="-171450">
                <a:buFont typeface="Arial" panose="020B0604020202020204" pitchFamily="34" charset="0"/>
                <a:buChar char="•"/>
              </a:pPr>
              <a:r>
                <a:rPr lang="en-US" sz="825">
                  <a:solidFill>
                    <a:schemeClr val="tx1">
                      <a:lumMod val="65000"/>
                      <a:lumOff val="35000"/>
                    </a:schemeClr>
                  </a:solidFill>
                </a:rPr>
                <a:t>Fine-tuned Local LLM</a:t>
              </a:r>
            </a:p>
            <a:p>
              <a:pPr marL="171450" indent="-171450">
                <a:buFont typeface="Arial" panose="020B0604020202020204" pitchFamily="34" charset="0"/>
                <a:buChar char="•"/>
              </a:pPr>
              <a:r>
                <a:rPr lang="en-US" sz="825">
                  <a:solidFill>
                    <a:schemeClr val="tx1">
                      <a:lumMod val="65000"/>
                      <a:lumOff val="35000"/>
                    </a:schemeClr>
                  </a:solidFill>
                </a:rPr>
                <a:t>Validated with ChatGPT / Gemini</a:t>
              </a:r>
            </a:p>
          </p:txBody>
        </p:sp>
      </p:grpSp>
      <p:grpSp>
        <p:nvGrpSpPr>
          <p:cNvPr id="50" name="Group 49">
            <a:extLst>
              <a:ext uri="{FF2B5EF4-FFF2-40B4-BE49-F238E27FC236}">
                <a16:creationId xmlns:a16="http://schemas.microsoft.com/office/drawing/2014/main" id="{4AD59075-1AC0-6A7B-F2B7-682D74176B5F}"/>
              </a:ext>
            </a:extLst>
          </p:cNvPr>
          <p:cNvGrpSpPr/>
          <p:nvPr/>
        </p:nvGrpSpPr>
        <p:grpSpPr>
          <a:xfrm>
            <a:off x="5821126" y="1098338"/>
            <a:ext cx="1911926" cy="798573"/>
            <a:chOff x="350992" y="2737061"/>
            <a:chExt cx="3479122" cy="1064763"/>
          </a:xfrm>
        </p:grpSpPr>
        <p:sp>
          <p:nvSpPr>
            <p:cNvPr id="51" name="TextBox 50">
              <a:extLst>
                <a:ext uri="{FF2B5EF4-FFF2-40B4-BE49-F238E27FC236}">
                  <a16:creationId xmlns:a16="http://schemas.microsoft.com/office/drawing/2014/main" id="{DA64A9A8-230E-0B1B-966D-384627C33F4B}"/>
                </a:ext>
              </a:extLst>
            </p:cNvPr>
            <p:cNvSpPr txBox="1"/>
            <p:nvPr/>
          </p:nvSpPr>
          <p:spPr>
            <a:xfrm>
              <a:off x="350992" y="2737061"/>
              <a:ext cx="3479122" cy="430887"/>
            </a:xfrm>
            <a:prstGeom prst="rect">
              <a:avLst/>
            </a:prstGeom>
            <a:noFill/>
          </p:spPr>
          <p:txBody>
            <a:bodyPr wrap="square" lIns="0" rtlCol="0" anchor="ctr">
              <a:spAutoFit/>
            </a:bodyPr>
            <a:lstStyle/>
            <a:p>
              <a:r>
                <a:rPr lang="en-US" sz="1500" b="1"/>
                <a:t>5 - Vector Database</a:t>
              </a:r>
            </a:p>
          </p:txBody>
        </p:sp>
        <p:sp>
          <p:nvSpPr>
            <p:cNvPr id="52" name="TextBox 51">
              <a:extLst>
                <a:ext uri="{FF2B5EF4-FFF2-40B4-BE49-F238E27FC236}">
                  <a16:creationId xmlns:a16="http://schemas.microsoft.com/office/drawing/2014/main" id="{9745DBBA-1F3F-D976-7B87-44E9FBAD23F6}"/>
                </a:ext>
              </a:extLst>
            </p:cNvPr>
            <p:cNvSpPr txBox="1"/>
            <p:nvPr/>
          </p:nvSpPr>
          <p:spPr>
            <a:xfrm>
              <a:off x="358788" y="3340159"/>
              <a:ext cx="2929292" cy="461665"/>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Vectorize Text Data</a:t>
              </a:r>
            </a:p>
            <a:p>
              <a:pPr marL="171450" indent="-171450">
                <a:buFont typeface="Arial" panose="020B0604020202020204" pitchFamily="34" charset="0"/>
                <a:buChar char="•"/>
              </a:pPr>
              <a:r>
                <a:rPr lang="en-US" sz="825">
                  <a:solidFill>
                    <a:schemeClr val="tx1">
                      <a:lumMod val="65000"/>
                      <a:lumOff val="35000"/>
                    </a:schemeClr>
                  </a:solidFill>
                </a:rPr>
                <a:t>Capture Sentiment as Metadata</a:t>
              </a:r>
            </a:p>
          </p:txBody>
        </p:sp>
      </p:grpSp>
      <p:grpSp>
        <p:nvGrpSpPr>
          <p:cNvPr id="53" name="Group 52">
            <a:extLst>
              <a:ext uri="{FF2B5EF4-FFF2-40B4-BE49-F238E27FC236}">
                <a16:creationId xmlns:a16="http://schemas.microsoft.com/office/drawing/2014/main" id="{8497EFB0-6A67-B4C2-D75C-F6996B1A3116}"/>
              </a:ext>
            </a:extLst>
          </p:cNvPr>
          <p:cNvGrpSpPr/>
          <p:nvPr/>
        </p:nvGrpSpPr>
        <p:grpSpPr>
          <a:xfrm>
            <a:off x="4707082" y="3922453"/>
            <a:ext cx="1614055" cy="862055"/>
            <a:chOff x="350992" y="2737060"/>
            <a:chExt cx="2937088" cy="1149406"/>
          </a:xfrm>
        </p:grpSpPr>
        <p:sp>
          <p:nvSpPr>
            <p:cNvPr id="54" name="TextBox 53">
              <a:extLst>
                <a:ext uri="{FF2B5EF4-FFF2-40B4-BE49-F238E27FC236}">
                  <a16:creationId xmlns:a16="http://schemas.microsoft.com/office/drawing/2014/main" id="{629BC943-69DC-9617-A2D8-227B9ADC581A}"/>
                </a:ext>
              </a:extLst>
            </p:cNvPr>
            <p:cNvSpPr txBox="1"/>
            <p:nvPr/>
          </p:nvSpPr>
          <p:spPr>
            <a:xfrm>
              <a:off x="350992" y="2737060"/>
              <a:ext cx="2937088" cy="430887"/>
            </a:xfrm>
            <a:prstGeom prst="rect">
              <a:avLst/>
            </a:prstGeom>
            <a:noFill/>
          </p:spPr>
          <p:txBody>
            <a:bodyPr wrap="square" lIns="0" rtlCol="0" anchor="ctr">
              <a:spAutoFit/>
            </a:bodyPr>
            <a:lstStyle/>
            <a:p>
              <a:r>
                <a:rPr lang="en-US" sz="1500" b="1"/>
                <a:t>4 - Stock Modeling</a:t>
              </a:r>
            </a:p>
          </p:txBody>
        </p:sp>
        <p:sp>
          <p:nvSpPr>
            <p:cNvPr id="55" name="TextBox 54">
              <a:extLst>
                <a:ext uri="{FF2B5EF4-FFF2-40B4-BE49-F238E27FC236}">
                  <a16:creationId xmlns:a16="http://schemas.microsoft.com/office/drawing/2014/main" id="{38BEA806-B6A4-8555-6A57-9D831E2FE7F9}"/>
                </a:ext>
              </a:extLst>
            </p:cNvPr>
            <p:cNvSpPr txBox="1"/>
            <p:nvPr/>
          </p:nvSpPr>
          <p:spPr>
            <a:xfrm>
              <a:off x="358788" y="3255525"/>
              <a:ext cx="2929292"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Predict Stock Movement Based on Sentiment</a:t>
              </a:r>
            </a:p>
            <a:p>
              <a:pPr marL="171450" indent="-171450">
                <a:buFont typeface="Arial" panose="020B0604020202020204" pitchFamily="34" charset="0"/>
                <a:buChar char="•"/>
              </a:pPr>
              <a:r>
                <a:rPr lang="en-US" sz="825">
                  <a:solidFill>
                    <a:schemeClr val="tx1">
                      <a:lumMod val="65000"/>
                      <a:lumOff val="35000"/>
                    </a:schemeClr>
                  </a:solidFill>
                </a:rPr>
                <a:t>Determine Feature Importance</a:t>
              </a:r>
            </a:p>
          </p:txBody>
        </p:sp>
      </p:grpSp>
      <p:sp>
        <p:nvSpPr>
          <p:cNvPr id="56" name="Oval 55">
            <a:extLst>
              <a:ext uri="{FF2B5EF4-FFF2-40B4-BE49-F238E27FC236}">
                <a16:creationId xmlns:a16="http://schemas.microsoft.com/office/drawing/2014/main" id="{09D3C0C1-1844-E058-7FA3-A4258FB28A64}"/>
              </a:ext>
            </a:extLst>
          </p:cNvPr>
          <p:cNvSpPr/>
          <p:nvPr/>
        </p:nvSpPr>
        <p:spPr>
          <a:xfrm>
            <a:off x="1037496"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A5CE4FB7-DB0A-3799-A28A-1C74028CA4BF}"/>
              </a:ext>
            </a:extLst>
          </p:cNvPr>
          <p:cNvSpPr/>
          <p:nvPr/>
        </p:nvSpPr>
        <p:spPr>
          <a:xfrm>
            <a:off x="2189821"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E2AEF1A9-F04A-27C9-25D7-1B04D176EAF5}"/>
              </a:ext>
            </a:extLst>
          </p:cNvPr>
          <p:cNvSpPr/>
          <p:nvPr/>
        </p:nvSpPr>
        <p:spPr>
          <a:xfrm>
            <a:off x="3342146"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6AAD5E2E-1F14-EBE6-75B9-79E37C9DA3F3}"/>
              </a:ext>
            </a:extLst>
          </p:cNvPr>
          <p:cNvSpPr/>
          <p:nvPr/>
        </p:nvSpPr>
        <p:spPr>
          <a:xfrm>
            <a:off x="4494471"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D6316106-A662-2074-230D-6458C004C590}"/>
              </a:ext>
            </a:extLst>
          </p:cNvPr>
          <p:cNvSpPr/>
          <p:nvPr/>
        </p:nvSpPr>
        <p:spPr>
          <a:xfrm>
            <a:off x="5646795"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a:extLst>
              <a:ext uri="{FF2B5EF4-FFF2-40B4-BE49-F238E27FC236}">
                <a16:creationId xmlns:a16="http://schemas.microsoft.com/office/drawing/2014/main" id="{4490C6C9-F8D2-E004-7789-6F6E091E945D}"/>
              </a:ext>
            </a:extLst>
          </p:cNvPr>
          <p:cNvSpPr/>
          <p:nvPr/>
        </p:nvSpPr>
        <p:spPr>
          <a:xfrm>
            <a:off x="6799119"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2" name="Picture 131">
            <a:extLst>
              <a:ext uri="{FF2B5EF4-FFF2-40B4-BE49-F238E27FC236}">
                <a16:creationId xmlns:a16="http://schemas.microsoft.com/office/drawing/2014/main" id="{A66FCCF5-F751-5B0D-936A-3E794BF527EB}"/>
              </a:ext>
            </a:extLst>
          </p:cNvPr>
          <p:cNvPicPr>
            <a:picLocks noChangeAspect="1"/>
          </p:cNvPicPr>
          <p:nvPr/>
        </p:nvPicPr>
        <p:blipFill>
          <a:blip r:embed="rId3"/>
          <a:stretch>
            <a:fillRect/>
          </a:stretch>
        </p:blipFill>
        <p:spPr>
          <a:xfrm>
            <a:off x="1141780" y="2784361"/>
            <a:ext cx="400496" cy="400496"/>
          </a:xfrm>
          <a:prstGeom prst="rect">
            <a:avLst/>
          </a:prstGeom>
        </p:spPr>
      </p:pic>
      <p:pic>
        <p:nvPicPr>
          <p:cNvPr id="133" name="Picture 132">
            <a:extLst>
              <a:ext uri="{FF2B5EF4-FFF2-40B4-BE49-F238E27FC236}">
                <a16:creationId xmlns:a16="http://schemas.microsoft.com/office/drawing/2014/main" id="{B1B9B46A-6861-438B-5031-E5884A286919}"/>
              </a:ext>
            </a:extLst>
          </p:cNvPr>
          <p:cNvPicPr>
            <a:picLocks noChangeAspect="1"/>
          </p:cNvPicPr>
          <p:nvPr/>
        </p:nvPicPr>
        <p:blipFill>
          <a:blip r:embed="rId4"/>
          <a:stretch>
            <a:fillRect/>
          </a:stretch>
        </p:blipFill>
        <p:spPr>
          <a:xfrm>
            <a:off x="2268582" y="2714110"/>
            <a:ext cx="487680" cy="487680"/>
          </a:xfrm>
          <a:prstGeom prst="rect">
            <a:avLst/>
          </a:prstGeom>
        </p:spPr>
      </p:pic>
      <p:pic>
        <p:nvPicPr>
          <p:cNvPr id="134" name="Picture 133">
            <a:extLst>
              <a:ext uri="{FF2B5EF4-FFF2-40B4-BE49-F238E27FC236}">
                <a16:creationId xmlns:a16="http://schemas.microsoft.com/office/drawing/2014/main" id="{2F29A684-C946-4325-1EF4-5BB8B5A5F742}"/>
              </a:ext>
            </a:extLst>
          </p:cNvPr>
          <p:cNvPicPr>
            <a:picLocks noChangeAspect="1"/>
          </p:cNvPicPr>
          <p:nvPr/>
        </p:nvPicPr>
        <p:blipFill>
          <a:blip r:embed="rId5"/>
          <a:stretch>
            <a:fillRect/>
          </a:stretch>
        </p:blipFill>
        <p:spPr>
          <a:xfrm>
            <a:off x="3417009" y="2744392"/>
            <a:ext cx="487680" cy="487680"/>
          </a:xfrm>
          <a:prstGeom prst="rect">
            <a:avLst/>
          </a:prstGeom>
        </p:spPr>
      </p:pic>
      <p:pic>
        <p:nvPicPr>
          <p:cNvPr id="135" name="Picture 134">
            <a:extLst>
              <a:ext uri="{FF2B5EF4-FFF2-40B4-BE49-F238E27FC236}">
                <a16:creationId xmlns:a16="http://schemas.microsoft.com/office/drawing/2014/main" id="{4E49C348-D01B-369C-5839-2CE74B113B72}"/>
              </a:ext>
            </a:extLst>
          </p:cNvPr>
          <p:cNvPicPr>
            <a:picLocks noChangeAspect="1"/>
          </p:cNvPicPr>
          <p:nvPr/>
        </p:nvPicPr>
        <p:blipFill>
          <a:blip r:embed="rId6"/>
          <a:stretch>
            <a:fillRect/>
          </a:stretch>
        </p:blipFill>
        <p:spPr>
          <a:xfrm>
            <a:off x="4598754" y="2780974"/>
            <a:ext cx="414042" cy="414042"/>
          </a:xfrm>
          <a:prstGeom prst="rect">
            <a:avLst/>
          </a:prstGeom>
        </p:spPr>
      </p:pic>
      <p:pic>
        <p:nvPicPr>
          <p:cNvPr id="136" name="Picture 135">
            <a:extLst>
              <a:ext uri="{FF2B5EF4-FFF2-40B4-BE49-F238E27FC236}">
                <a16:creationId xmlns:a16="http://schemas.microsoft.com/office/drawing/2014/main" id="{F33D36F8-501C-0322-CEF0-2B97AE7B530B}"/>
              </a:ext>
            </a:extLst>
          </p:cNvPr>
          <p:cNvPicPr>
            <a:picLocks noChangeAspect="1"/>
          </p:cNvPicPr>
          <p:nvPr/>
        </p:nvPicPr>
        <p:blipFill>
          <a:blip r:embed="rId7"/>
          <a:stretch>
            <a:fillRect/>
          </a:stretch>
        </p:blipFill>
        <p:spPr>
          <a:xfrm>
            <a:off x="5718146" y="2714110"/>
            <a:ext cx="487680" cy="487680"/>
          </a:xfrm>
          <a:prstGeom prst="rect">
            <a:avLst/>
          </a:prstGeom>
        </p:spPr>
      </p:pic>
      <p:pic>
        <p:nvPicPr>
          <p:cNvPr id="137" name="Picture 136">
            <a:extLst>
              <a:ext uri="{FF2B5EF4-FFF2-40B4-BE49-F238E27FC236}">
                <a16:creationId xmlns:a16="http://schemas.microsoft.com/office/drawing/2014/main" id="{83998B78-967A-7734-38AC-B60E7D4E8FEE}"/>
              </a:ext>
            </a:extLst>
          </p:cNvPr>
          <p:cNvPicPr>
            <a:picLocks noChangeAspect="1"/>
          </p:cNvPicPr>
          <p:nvPr/>
        </p:nvPicPr>
        <p:blipFill>
          <a:blip r:embed="rId8"/>
          <a:stretch>
            <a:fillRect/>
          </a:stretch>
        </p:blipFill>
        <p:spPr>
          <a:xfrm>
            <a:off x="6882192" y="2765035"/>
            <a:ext cx="470263" cy="470263"/>
          </a:xfrm>
          <a:prstGeom prst="rect">
            <a:avLst/>
          </a:prstGeom>
        </p:spPr>
      </p:pic>
      <p:sp>
        <p:nvSpPr>
          <p:cNvPr id="148" name="Oval 147">
            <a:extLst>
              <a:ext uri="{FF2B5EF4-FFF2-40B4-BE49-F238E27FC236}">
                <a16:creationId xmlns:a16="http://schemas.microsoft.com/office/drawing/2014/main" id="{B9C8561E-0654-406A-E0E3-EDAD15B644BC}"/>
              </a:ext>
            </a:extLst>
          </p:cNvPr>
          <p:cNvSpPr>
            <a:spLocks noChangeAspect="1"/>
          </p:cNvSpPr>
          <p:nvPr/>
        </p:nvSpPr>
        <p:spPr>
          <a:xfrm>
            <a:off x="617955"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5DCEECFC-ED4A-D17A-CDDB-DC43F1D11EF8}"/>
              </a:ext>
            </a:extLst>
          </p:cNvPr>
          <p:cNvSpPr>
            <a:spLocks noChangeAspect="1"/>
          </p:cNvSpPr>
          <p:nvPr/>
        </p:nvSpPr>
        <p:spPr>
          <a:xfrm>
            <a:off x="2896326"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9906FF1E-E9C8-B8E5-533D-4C3C52FB57BF}"/>
              </a:ext>
            </a:extLst>
          </p:cNvPr>
          <p:cNvSpPr>
            <a:spLocks noChangeAspect="1"/>
          </p:cNvSpPr>
          <p:nvPr/>
        </p:nvSpPr>
        <p:spPr>
          <a:xfrm>
            <a:off x="5162272"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AFAFF3B-3D5E-32A3-4860-CEF018D806C3}"/>
              </a:ext>
            </a:extLst>
          </p:cNvPr>
          <p:cNvSpPr>
            <a:spLocks noChangeAspect="1"/>
          </p:cNvSpPr>
          <p:nvPr/>
        </p:nvSpPr>
        <p:spPr>
          <a:xfrm>
            <a:off x="4030703"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CD97E7D-030B-8F43-1C34-2158C4E280D4}"/>
              </a:ext>
            </a:extLst>
          </p:cNvPr>
          <p:cNvSpPr>
            <a:spLocks noChangeAspect="1"/>
          </p:cNvSpPr>
          <p:nvPr/>
        </p:nvSpPr>
        <p:spPr>
          <a:xfrm>
            <a:off x="1754896"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9B48F15-2590-A749-3958-51306ED2C5AA}"/>
              </a:ext>
            </a:extLst>
          </p:cNvPr>
          <p:cNvSpPr>
            <a:spLocks noChangeAspect="1"/>
          </p:cNvSpPr>
          <p:nvPr/>
        </p:nvSpPr>
        <p:spPr>
          <a:xfrm>
            <a:off x="6291383" y="3570705"/>
            <a:ext cx="182880" cy="18288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A679314C-F24B-449E-F33C-33C7017CC6FF}"/>
              </a:ext>
            </a:extLst>
          </p:cNvPr>
          <p:cNvPicPr>
            <a:picLocks noChangeAspect="1"/>
          </p:cNvPicPr>
          <p:nvPr/>
        </p:nvPicPr>
        <p:blipFill>
          <a:blip r:embed="rId9"/>
          <a:stretch>
            <a:fillRect/>
          </a:stretch>
        </p:blipFill>
        <p:spPr>
          <a:xfrm>
            <a:off x="635811" y="3588993"/>
            <a:ext cx="146304" cy="146304"/>
          </a:xfrm>
          <a:prstGeom prst="rect">
            <a:avLst/>
          </a:prstGeom>
        </p:spPr>
      </p:pic>
      <p:pic>
        <p:nvPicPr>
          <p:cNvPr id="139" name="Picture 138">
            <a:extLst>
              <a:ext uri="{FF2B5EF4-FFF2-40B4-BE49-F238E27FC236}">
                <a16:creationId xmlns:a16="http://schemas.microsoft.com/office/drawing/2014/main" id="{934C458D-6EF8-EF58-A44F-9686FE7E0EE3}"/>
              </a:ext>
            </a:extLst>
          </p:cNvPr>
          <p:cNvPicPr>
            <a:picLocks noChangeAspect="1"/>
          </p:cNvPicPr>
          <p:nvPr/>
        </p:nvPicPr>
        <p:blipFill>
          <a:blip r:embed="rId10"/>
          <a:stretch>
            <a:fillRect/>
          </a:stretch>
        </p:blipFill>
        <p:spPr>
          <a:xfrm>
            <a:off x="2914614" y="3588993"/>
            <a:ext cx="146304" cy="146304"/>
          </a:xfrm>
          <a:prstGeom prst="rect">
            <a:avLst/>
          </a:prstGeom>
        </p:spPr>
      </p:pic>
      <p:pic>
        <p:nvPicPr>
          <p:cNvPr id="141" name="Picture 140">
            <a:extLst>
              <a:ext uri="{FF2B5EF4-FFF2-40B4-BE49-F238E27FC236}">
                <a16:creationId xmlns:a16="http://schemas.microsoft.com/office/drawing/2014/main" id="{6745F996-12C8-578C-1D68-69D4D726E50E}"/>
              </a:ext>
            </a:extLst>
          </p:cNvPr>
          <p:cNvPicPr>
            <a:picLocks noChangeAspect="1"/>
          </p:cNvPicPr>
          <p:nvPr/>
        </p:nvPicPr>
        <p:blipFill>
          <a:blip r:embed="rId11"/>
          <a:stretch>
            <a:fillRect/>
          </a:stretch>
        </p:blipFill>
        <p:spPr>
          <a:xfrm>
            <a:off x="5180560" y="3588993"/>
            <a:ext cx="146304" cy="146304"/>
          </a:xfrm>
          <a:prstGeom prst="rect">
            <a:avLst/>
          </a:prstGeom>
        </p:spPr>
      </p:pic>
      <p:pic>
        <p:nvPicPr>
          <p:cNvPr id="143" name="Picture 142">
            <a:extLst>
              <a:ext uri="{FF2B5EF4-FFF2-40B4-BE49-F238E27FC236}">
                <a16:creationId xmlns:a16="http://schemas.microsoft.com/office/drawing/2014/main" id="{242ECE58-CEEF-DD98-C531-7E7C3631B0A0}"/>
              </a:ext>
            </a:extLst>
          </p:cNvPr>
          <p:cNvPicPr>
            <a:picLocks noChangeAspect="1"/>
          </p:cNvPicPr>
          <p:nvPr/>
        </p:nvPicPr>
        <p:blipFill>
          <a:blip r:embed="rId12"/>
          <a:stretch>
            <a:fillRect/>
          </a:stretch>
        </p:blipFill>
        <p:spPr>
          <a:xfrm>
            <a:off x="1773184" y="3588993"/>
            <a:ext cx="146304" cy="146304"/>
          </a:xfrm>
          <a:prstGeom prst="rect">
            <a:avLst/>
          </a:prstGeom>
        </p:spPr>
      </p:pic>
      <p:pic>
        <p:nvPicPr>
          <p:cNvPr id="145" name="Picture 144">
            <a:extLst>
              <a:ext uri="{FF2B5EF4-FFF2-40B4-BE49-F238E27FC236}">
                <a16:creationId xmlns:a16="http://schemas.microsoft.com/office/drawing/2014/main" id="{9A979A57-D771-B3B5-BBE2-AA9E2F56BFDC}"/>
              </a:ext>
            </a:extLst>
          </p:cNvPr>
          <p:cNvPicPr>
            <a:picLocks noChangeAspect="1"/>
          </p:cNvPicPr>
          <p:nvPr/>
        </p:nvPicPr>
        <p:blipFill>
          <a:blip r:embed="rId13"/>
          <a:stretch>
            <a:fillRect/>
          </a:stretch>
        </p:blipFill>
        <p:spPr>
          <a:xfrm>
            <a:off x="4048991" y="3588993"/>
            <a:ext cx="146304" cy="146304"/>
          </a:xfrm>
          <a:prstGeom prst="rect">
            <a:avLst/>
          </a:prstGeom>
        </p:spPr>
      </p:pic>
      <p:pic>
        <p:nvPicPr>
          <p:cNvPr id="154" name="Picture 153">
            <a:extLst>
              <a:ext uri="{FF2B5EF4-FFF2-40B4-BE49-F238E27FC236}">
                <a16:creationId xmlns:a16="http://schemas.microsoft.com/office/drawing/2014/main" id="{0CD65A56-56C6-FEF8-9550-8E1A60656734}"/>
              </a:ext>
            </a:extLst>
          </p:cNvPr>
          <p:cNvPicPr>
            <a:picLocks noChangeAspect="1"/>
          </p:cNvPicPr>
          <p:nvPr/>
        </p:nvPicPr>
        <p:blipFill>
          <a:blip r:embed="rId10"/>
          <a:stretch>
            <a:fillRect/>
          </a:stretch>
        </p:blipFill>
        <p:spPr>
          <a:xfrm>
            <a:off x="6309671" y="3588993"/>
            <a:ext cx="146304" cy="146304"/>
          </a:xfrm>
          <a:prstGeom prst="rect">
            <a:avLst/>
          </a:prstGeom>
        </p:spPr>
      </p:pic>
      <p:pic>
        <p:nvPicPr>
          <p:cNvPr id="2" name="Picture 1">
            <a:extLst>
              <a:ext uri="{FF2B5EF4-FFF2-40B4-BE49-F238E27FC236}">
                <a16:creationId xmlns:a16="http://schemas.microsoft.com/office/drawing/2014/main" id="{7093B9EC-69FB-9F60-686F-7D11FEBCA5C6}"/>
              </a:ext>
            </a:extLst>
          </p:cNvPr>
          <p:cNvPicPr>
            <a:picLocks noChangeAspect="1"/>
          </p:cNvPicPr>
          <p:nvPr/>
        </p:nvPicPr>
        <p:blipFill>
          <a:blip r:embed="rId12"/>
          <a:stretch>
            <a:fillRect/>
          </a:stretch>
        </p:blipFill>
        <p:spPr>
          <a:xfrm>
            <a:off x="68536" y="4914282"/>
            <a:ext cx="146304" cy="146304"/>
          </a:xfrm>
          <a:prstGeom prst="rect">
            <a:avLst/>
          </a:prstGeom>
        </p:spPr>
      </p:pic>
      <p:sp>
        <p:nvSpPr>
          <p:cNvPr id="3" name="TextBox 2">
            <a:extLst>
              <a:ext uri="{FF2B5EF4-FFF2-40B4-BE49-F238E27FC236}">
                <a16:creationId xmlns:a16="http://schemas.microsoft.com/office/drawing/2014/main" id="{5F0D0E99-C41D-188F-CF66-BD76C438E263}"/>
              </a:ext>
            </a:extLst>
          </p:cNvPr>
          <p:cNvSpPr txBox="1"/>
          <p:nvPr/>
        </p:nvSpPr>
        <p:spPr>
          <a:xfrm>
            <a:off x="182836" y="4836399"/>
            <a:ext cx="12393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Calibri"/>
              </a:rPr>
              <a:t>Progress</a:t>
            </a:r>
            <a:endParaRPr lang="en-US" sz="1400"/>
          </a:p>
        </p:txBody>
      </p:sp>
      <p:grpSp>
        <p:nvGrpSpPr>
          <p:cNvPr id="7" name="Group 6">
            <a:extLst>
              <a:ext uri="{FF2B5EF4-FFF2-40B4-BE49-F238E27FC236}">
                <a16:creationId xmlns:a16="http://schemas.microsoft.com/office/drawing/2014/main" id="{3FB17827-A4CE-1CDC-5D9C-76CFCE2DCFEB}"/>
              </a:ext>
            </a:extLst>
          </p:cNvPr>
          <p:cNvGrpSpPr>
            <a:grpSpLocks noChangeAspect="1"/>
          </p:cNvGrpSpPr>
          <p:nvPr/>
        </p:nvGrpSpPr>
        <p:grpSpPr>
          <a:xfrm>
            <a:off x="8254286" y="393658"/>
            <a:ext cx="677994" cy="677994"/>
            <a:chOff x="4241617" y="434896"/>
            <a:chExt cx="4519961" cy="4519961"/>
          </a:xfrm>
        </p:grpSpPr>
        <p:pic>
          <p:nvPicPr>
            <p:cNvPr id="4" name="Picture 3">
              <a:extLst>
                <a:ext uri="{FF2B5EF4-FFF2-40B4-BE49-F238E27FC236}">
                  <a16:creationId xmlns:a16="http://schemas.microsoft.com/office/drawing/2014/main" id="{66F4E471-C21C-C329-030B-875CC943B510}"/>
                </a:ext>
              </a:extLst>
            </p:cNvPr>
            <p:cNvPicPr>
              <a:picLocks noChangeAspect="1"/>
            </p:cNvPicPr>
            <p:nvPr/>
          </p:nvPicPr>
          <p:blipFill>
            <a:blip r:embed="rId14"/>
            <a:stretch>
              <a:fillRect/>
            </a:stretch>
          </p:blipFill>
          <p:spPr>
            <a:xfrm>
              <a:off x="4241617" y="434896"/>
              <a:ext cx="4519961" cy="4519961"/>
            </a:xfrm>
            <a:prstGeom prst="rect">
              <a:avLst/>
            </a:prstGeom>
          </p:spPr>
        </p:pic>
        <p:pic>
          <p:nvPicPr>
            <p:cNvPr id="5" name="Picture 4">
              <a:extLst>
                <a:ext uri="{FF2B5EF4-FFF2-40B4-BE49-F238E27FC236}">
                  <a16:creationId xmlns:a16="http://schemas.microsoft.com/office/drawing/2014/main" id="{7A3CE7CB-5BAD-D39B-BE7B-445D0FB0484A}"/>
                </a:ext>
              </a:extLst>
            </p:cNvPr>
            <p:cNvPicPr>
              <a:picLocks noChangeAspect="1"/>
            </p:cNvPicPr>
            <p:nvPr/>
          </p:nvPicPr>
          <p:blipFill>
            <a:blip r:embed="rId15"/>
            <a:stretch>
              <a:fillRect/>
            </a:stretch>
          </p:blipFill>
          <p:spPr>
            <a:xfrm>
              <a:off x="7545002" y="2509302"/>
              <a:ext cx="731520" cy="731520"/>
            </a:xfrm>
            <a:prstGeom prst="rect">
              <a:avLst/>
            </a:prstGeom>
          </p:spPr>
        </p:pic>
        <p:pic>
          <p:nvPicPr>
            <p:cNvPr id="6" name="Picture 5">
              <a:extLst>
                <a:ext uri="{FF2B5EF4-FFF2-40B4-BE49-F238E27FC236}">
                  <a16:creationId xmlns:a16="http://schemas.microsoft.com/office/drawing/2014/main" id="{1AE58E3E-39F5-AF45-C45F-18C598A14A54}"/>
                </a:ext>
              </a:extLst>
            </p:cNvPr>
            <p:cNvPicPr>
              <a:picLocks noChangeAspect="1"/>
            </p:cNvPicPr>
            <p:nvPr/>
          </p:nvPicPr>
          <p:blipFill>
            <a:blip r:embed="rId16"/>
            <a:stretch>
              <a:fillRect/>
            </a:stretch>
          </p:blipFill>
          <p:spPr>
            <a:xfrm>
              <a:off x="4757853" y="2509302"/>
              <a:ext cx="731520" cy="731520"/>
            </a:xfrm>
            <a:prstGeom prst="rect">
              <a:avLst/>
            </a:prstGeom>
          </p:spPr>
        </p:pic>
      </p:grpSp>
    </p:spTree>
    <p:extLst>
      <p:ext uri="{BB962C8B-B14F-4D97-AF65-F5344CB8AC3E}">
        <p14:creationId xmlns:p14="http://schemas.microsoft.com/office/powerpoint/2010/main" val="350825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Appendix</a:t>
            </a:r>
            <a:endParaRPr sz="2250" b="1">
              <a:solidFill>
                <a:srgbClr val="17365D"/>
              </a:solidFill>
              <a:latin typeface="Calibri"/>
              <a:ea typeface="Calibri"/>
              <a:cs typeface="Calibri"/>
              <a:sym typeface="Calibri"/>
            </a:endParaRPr>
          </a:p>
        </p:txBody>
      </p:sp>
    </p:spTree>
    <p:extLst>
      <p:ext uri="{BB962C8B-B14F-4D97-AF65-F5344CB8AC3E}">
        <p14:creationId xmlns:p14="http://schemas.microsoft.com/office/powerpoint/2010/main" val="1910482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Presentation Outline (10-15 minutes)</a:t>
            </a:r>
          </a:p>
        </p:txBody>
      </p:sp>
      <p:sp>
        <p:nvSpPr>
          <p:cNvPr id="4" name="Content Placeholder 3">
            <a:extLst>
              <a:ext uri="{FF2B5EF4-FFF2-40B4-BE49-F238E27FC236}">
                <a16:creationId xmlns:a16="http://schemas.microsoft.com/office/drawing/2014/main" id="{D6DA82B8-EAA4-B813-75BA-580FFCB1CBB7}"/>
              </a:ext>
            </a:extLst>
          </p:cNvPr>
          <p:cNvSpPr>
            <a:spLocks noGrp="1"/>
          </p:cNvSpPr>
          <p:nvPr>
            <p:ph idx="1"/>
          </p:nvPr>
        </p:nvSpPr>
        <p:spPr>
          <a:xfrm>
            <a:off x="628650" y="1070810"/>
            <a:ext cx="7886700" cy="3942347"/>
          </a:xfrm>
        </p:spPr>
        <p:txBody>
          <a:bodyPr vert="horz" lIns="91440" tIns="45720" rIns="91440" bIns="45720" rtlCol="0" anchor="t">
            <a:normAutofit lnSpcReduction="10000"/>
          </a:bodyPr>
          <a:lstStyle/>
          <a:p>
            <a:r>
              <a:rPr lang="en-US" sz="900"/>
              <a:t>Introduction - Danny (1 minute)</a:t>
            </a:r>
          </a:p>
          <a:p>
            <a:pPr lvl="1"/>
            <a:r>
              <a:rPr lang="en-US" sz="800"/>
              <a:t>Background and project objective</a:t>
            </a:r>
            <a:endParaRPr lang="en-US" sz="800">
              <a:ea typeface="Calibri"/>
              <a:cs typeface="Calibri"/>
            </a:endParaRPr>
          </a:p>
          <a:p>
            <a:r>
              <a:rPr lang="en-US" sz="900"/>
              <a:t>Pipeline - Danny (1 minute)</a:t>
            </a:r>
            <a:endParaRPr lang="en-US" sz="900">
              <a:ea typeface="Calibri"/>
              <a:cs typeface="Calibri"/>
            </a:endParaRPr>
          </a:p>
          <a:p>
            <a:pPr lvl="1"/>
            <a:r>
              <a:rPr lang="en-US" sz="800"/>
              <a:t>Overview of pipeline which serves as agenda of presentation</a:t>
            </a:r>
            <a:endParaRPr lang="en-US" sz="800">
              <a:ea typeface="Calibri"/>
              <a:cs typeface="Calibri"/>
            </a:endParaRPr>
          </a:p>
          <a:p>
            <a:r>
              <a:rPr lang="en-US" sz="900"/>
              <a:t>Dataset - John (3 min)</a:t>
            </a:r>
            <a:endParaRPr lang="en-US" sz="900">
              <a:ea typeface="Calibri"/>
              <a:cs typeface="Calibri"/>
            </a:endParaRPr>
          </a:p>
          <a:p>
            <a:pPr lvl="1"/>
            <a:r>
              <a:rPr lang="en-US" sz="800"/>
              <a:t>Data scraping complete</a:t>
            </a:r>
            <a:endParaRPr lang="en-US" sz="800">
              <a:ea typeface="Calibri"/>
              <a:cs typeface="Calibri"/>
            </a:endParaRPr>
          </a:p>
          <a:p>
            <a:pPr lvl="1"/>
            <a:r>
              <a:rPr lang="en-US" sz="800"/>
              <a:t>Data cleaning still in progress</a:t>
            </a:r>
            <a:endParaRPr lang="en-US" sz="800">
              <a:ea typeface="Calibri"/>
              <a:cs typeface="Calibri"/>
            </a:endParaRPr>
          </a:p>
          <a:p>
            <a:pPr lvl="1"/>
            <a:r>
              <a:rPr lang="en-US" sz="800"/>
              <a:t>Do we have enough data?</a:t>
            </a:r>
            <a:endParaRPr lang="en-US" sz="800">
              <a:ea typeface="Calibri"/>
              <a:cs typeface="Calibri"/>
            </a:endParaRPr>
          </a:p>
          <a:p>
            <a:r>
              <a:rPr lang="en-US" sz="900"/>
              <a:t>Sentiment Analysis - Ilyas (3.5 min)</a:t>
            </a:r>
            <a:endParaRPr lang="en-US" sz="900">
              <a:ea typeface="Calibri"/>
              <a:cs typeface="Calibri"/>
            </a:endParaRPr>
          </a:p>
          <a:p>
            <a:pPr lvl="1"/>
            <a:r>
              <a:rPr lang="en-US" sz="800"/>
              <a:t>Some background on Llama?</a:t>
            </a:r>
            <a:endParaRPr lang="en-US" sz="800">
              <a:ea typeface="Calibri"/>
              <a:cs typeface="Calibri"/>
            </a:endParaRPr>
          </a:p>
          <a:p>
            <a:pPr lvl="1"/>
            <a:r>
              <a:rPr lang="en-US" sz="800"/>
              <a:t>Most testing on news articles with poor results.  (Example and details about this)</a:t>
            </a:r>
            <a:endParaRPr lang="en-US" sz="800">
              <a:ea typeface="Calibri"/>
              <a:cs typeface="Calibri"/>
            </a:endParaRPr>
          </a:p>
          <a:p>
            <a:pPr lvl="1"/>
            <a:r>
              <a:rPr lang="en-US" sz="800"/>
              <a:t>Will continue to test on other data sources after cleaning, expect better results on more focused articles/sources</a:t>
            </a:r>
            <a:endParaRPr lang="en-US" sz="800">
              <a:ea typeface="Calibri"/>
              <a:cs typeface="Calibri"/>
            </a:endParaRPr>
          </a:p>
          <a:p>
            <a:pPr lvl="1"/>
            <a:r>
              <a:rPr lang="en-US" sz="800"/>
              <a:t>Risks: Can we actually fine tune a local model? Will prompt engineering get us good enough results?</a:t>
            </a:r>
            <a:endParaRPr lang="en-US" sz="800">
              <a:ea typeface="Calibri"/>
              <a:cs typeface="Calibri"/>
            </a:endParaRPr>
          </a:p>
          <a:p>
            <a:r>
              <a:rPr lang="en-US" sz="900"/>
              <a:t>Stock Prediction and Vector DB - Ben (2 min)</a:t>
            </a:r>
          </a:p>
          <a:p>
            <a:pPr lvl="1"/>
            <a:r>
              <a:rPr lang="en-US" sz="800"/>
              <a:t>How is this going to improve our results?</a:t>
            </a:r>
            <a:endParaRPr lang="en-US" sz="800">
              <a:ea typeface="Calibri"/>
              <a:cs typeface="Calibri"/>
            </a:endParaRPr>
          </a:p>
          <a:p>
            <a:pPr lvl="1"/>
            <a:r>
              <a:rPr lang="en-US" sz="800"/>
              <a:t>Progress to date, using </a:t>
            </a:r>
            <a:r>
              <a:rPr lang="en-US" sz="800" err="1"/>
              <a:t>FinBERT</a:t>
            </a:r>
            <a:r>
              <a:rPr lang="en-US" sz="800"/>
              <a:t> as a placeholder to complete our pipeline</a:t>
            </a:r>
            <a:endParaRPr lang="en-US" sz="800">
              <a:ea typeface="Calibri"/>
              <a:cs typeface="Calibri"/>
            </a:endParaRPr>
          </a:p>
          <a:p>
            <a:pPr lvl="1"/>
            <a:r>
              <a:rPr lang="en-US" sz="800"/>
              <a:t>Risks: Will we have good enough data quality and quantity to get good predictions?</a:t>
            </a:r>
            <a:endParaRPr lang="en-US" sz="800">
              <a:ea typeface="Calibri"/>
              <a:cs typeface="Calibri"/>
            </a:endParaRPr>
          </a:p>
          <a:p>
            <a:r>
              <a:rPr lang="en-US" sz="900"/>
              <a:t>Demo and Conclusion - Danny (2 min)</a:t>
            </a:r>
            <a:endParaRPr lang="en-US" sz="900">
              <a:ea typeface="Calibri"/>
              <a:cs typeface="Calibri"/>
            </a:endParaRPr>
          </a:p>
          <a:p>
            <a:pPr lvl="1"/>
            <a:r>
              <a:rPr lang="en-US" sz="800"/>
              <a:t>Early prototype of our final product, describe vision of one potential use case</a:t>
            </a:r>
            <a:endParaRPr lang="en-US" sz="800">
              <a:ea typeface="Calibri"/>
              <a:cs typeface="Calibri"/>
            </a:endParaRPr>
          </a:p>
          <a:p>
            <a:pPr lvl="1"/>
            <a:r>
              <a:rPr lang="en-US" sz="800"/>
              <a:t>Recap what we are trying to achieve</a:t>
            </a:r>
            <a:endParaRPr lang="en-US" sz="800">
              <a:ea typeface="Calibri"/>
              <a:cs typeface="Calibri"/>
            </a:endParaRPr>
          </a:p>
          <a:p>
            <a:pPr lvl="1"/>
            <a:r>
              <a:rPr lang="en-US" sz="800"/>
              <a:t>Overall project progress</a:t>
            </a:r>
            <a:endParaRPr lang="en-US" sz="800">
              <a:ea typeface="Calibri"/>
              <a:cs typeface="Calibri"/>
            </a:endParaRPr>
          </a:p>
        </p:txBody>
      </p:sp>
    </p:spTree>
    <p:extLst>
      <p:ext uri="{BB962C8B-B14F-4D97-AF65-F5344CB8AC3E}">
        <p14:creationId xmlns:p14="http://schemas.microsoft.com/office/powerpoint/2010/main" val="60446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Problem Statement</a:t>
            </a:r>
            <a:endParaRPr sz="2250" b="1">
              <a:solidFill>
                <a:srgbClr val="17365D"/>
              </a:solidFill>
              <a:latin typeface="Calibri"/>
              <a:ea typeface="Calibri"/>
              <a:cs typeface="Calibri"/>
              <a:sym typeface="Calibri"/>
            </a:endParaRPr>
          </a:p>
        </p:txBody>
      </p:sp>
      <p:pic>
        <p:nvPicPr>
          <p:cNvPr id="23" name="Picture 22">
            <a:extLst>
              <a:ext uri="{FF2B5EF4-FFF2-40B4-BE49-F238E27FC236}">
                <a16:creationId xmlns:a16="http://schemas.microsoft.com/office/drawing/2014/main" id="{ED1D0192-DE9D-8E29-439B-F22CEF397AC2}"/>
              </a:ext>
            </a:extLst>
          </p:cNvPr>
          <p:cNvPicPr>
            <a:picLocks noChangeAspect="1"/>
          </p:cNvPicPr>
          <p:nvPr/>
        </p:nvPicPr>
        <p:blipFill>
          <a:blip r:embed="rId3"/>
          <a:stretch>
            <a:fillRect/>
          </a:stretch>
        </p:blipFill>
        <p:spPr>
          <a:xfrm>
            <a:off x="4241617" y="434896"/>
            <a:ext cx="4519961" cy="4519961"/>
          </a:xfrm>
          <a:prstGeom prst="rect">
            <a:avLst/>
          </a:prstGeom>
        </p:spPr>
      </p:pic>
      <p:pic>
        <p:nvPicPr>
          <p:cNvPr id="27" name="Picture 26">
            <a:extLst>
              <a:ext uri="{FF2B5EF4-FFF2-40B4-BE49-F238E27FC236}">
                <a16:creationId xmlns:a16="http://schemas.microsoft.com/office/drawing/2014/main" id="{A35B9FE3-7237-951B-4D92-04480FAA292D}"/>
              </a:ext>
            </a:extLst>
          </p:cNvPr>
          <p:cNvPicPr>
            <a:picLocks noChangeAspect="1"/>
          </p:cNvPicPr>
          <p:nvPr/>
        </p:nvPicPr>
        <p:blipFill>
          <a:blip r:embed="rId4"/>
          <a:stretch>
            <a:fillRect/>
          </a:stretch>
        </p:blipFill>
        <p:spPr>
          <a:xfrm>
            <a:off x="7545002" y="2509302"/>
            <a:ext cx="731520" cy="731520"/>
          </a:xfrm>
          <a:prstGeom prst="rect">
            <a:avLst/>
          </a:prstGeom>
        </p:spPr>
      </p:pic>
      <p:pic>
        <p:nvPicPr>
          <p:cNvPr id="30" name="Picture 29">
            <a:extLst>
              <a:ext uri="{FF2B5EF4-FFF2-40B4-BE49-F238E27FC236}">
                <a16:creationId xmlns:a16="http://schemas.microsoft.com/office/drawing/2014/main" id="{3E73E6D6-1516-4511-983E-D36DD103579D}"/>
              </a:ext>
            </a:extLst>
          </p:cNvPr>
          <p:cNvPicPr>
            <a:picLocks noChangeAspect="1"/>
          </p:cNvPicPr>
          <p:nvPr/>
        </p:nvPicPr>
        <p:blipFill rotWithShape="1">
          <a:blip r:embed="rId5"/>
          <a:srcRect l="17287" t="35586" b="34820"/>
          <a:stretch/>
        </p:blipFill>
        <p:spPr>
          <a:xfrm>
            <a:off x="0" y="3589672"/>
            <a:ext cx="4033771" cy="1443245"/>
          </a:xfrm>
          <a:prstGeom prst="rect">
            <a:avLst/>
          </a:prstGeom>
        </p:spPr>
      </p:pic>
      <p:pic>
        <p:nvPicPr>
          <p:cNvPr id="32" name="Picture 31">
            <a:extLst>
              <a:ext uri="{FF2B5EF4-FFF2-40B4-BE49-F238E27FC236}">
                <a16:creationId xmlns:a16="http://schemas.microsoft.com/office/drawing/2014/main" id="{97313928-206A-E61E-F12F-5097E13BD599}"/>
              </a:ext>
            </a:extLst>
          </p:cNvPr>
          <p:cNvPicPr>
            <a:picLocks noChangeAspect="1"/>
          </p:cNvPicPr>
          <p:nvPr/>
        </p:nvPicPr>
        <p:blipFill>
          <a:blip r:embed="rId6"/>
          <a:stretch>
            <a:fillRect/>
          </a:stretch>
        </p:blipFill>
        <p:spPr>
          <a:xfrm>
            <a:off x="4757853" y="2509302"/>
            <a:ext cx="731520" cy="731520"/>
          </a:xfrm>
          <a:prstGeom prst="rect">
            <a:avLst/>
          </a:prstGeom>
        </p:spPr>
      </p:pic>
      <p:sp>
        <p:nvSpPr>
          <p:cNvPr id="34" name="Google Shape;108;p4">
            <a:extLst>
              <a:ext uri="{FF2B5EF4-FFF2-40B4-BE49-F238E27FC236}">
                <a16:creationId xmlns:a16="http://schemas.microsoft.com/office/drawing/2014/main" id="{63FEF57D-C6EF-BEDA-A76A-98EE188D9FD2}"/>
              </a:ext>
            </a:extLst>
          </p:cNvPr>
          <p:cNvSpPr txBox="1"/>
          <p:nvPr/>
        </p:nvSpPr>
        <p:spPr>
          <a:xfrm>
            <a:off x="514350" y="1022127"/>
            <a:ext cx="2689767" cy="587212"/>
          </a:xfrm>
          <a:prstGeom prst="rect">
            <a:avLst/>
          </a:prstGeom>
          <a:noFill/>
          <a:ln>
            <a:noFill/>
          </a:ln>
        </p:spPr>
        <p:txBody>
          <a:bodyPr spcFirstLastPara="1" wrap="square" lIns="0" tIns="0" rIns="0" bIns="0" anchor="t" anchorCtr="0">
            <a:spAutoFit/>
          </a:bodyPr>
          <a:lstStyle/>
          <a:p>
            <a:pPr marL="12700">
              <a:lnSpc>
                <a:spcPct val="159343"/>
              </a:lnSpc>
              <a:buClr>
                <a:srgbClr val="0D0D0D"/>
              </a:buClr>
              <a:buSzPts val="3200"/>
            </a:pPr>
            <a:r>
              <a:rPr lang="en-US" sz="1200">
                <a:solidFill>
                  <a:srgbClr val="000000"/>
                </a:solidFill>
                <a:ea typeface="Arial"/>
                <a:cs typeface="Arial"/>
                <a:sym typeface="Arial"/>
              </a:rPr>
              <a:t>Chevron has many performance measures.  Which are most critical for our investors?</a:t>
            </a:r>
          </a:p>
        </p:txBody>
      </p:sp>
      <p:pic>
        <p:nvPicPr>
          <p:cNvPr id="38" name="Picture 37">
            <a:extLst>
              <a:ext uri="{FF2B5EF4-FFF2-40B4-BE49-F238E27FC236}">
                <a16:creationId xmlns:a16="http://schemas.microsoft.com/office/drawing/2014/main" id="{1A21A293-5CAA-896B-7FA0-9B916EB06866}"/>
              </a:ext>
            </a:extLst>
          </p:cNvPr>
          <p:cNvPicPr>
            <a:picLocks noChangeAspect="1"/>
          </p:cNvPicPr>
          <p:nvPr/>
        </p:nvPicPr>
        <p:blipFill>
          <a:blip r:embed="rId7"/>
          <a:stretch>
            <a:fillRect/>
          </a:stretch>
        </p:blipFill>
        <p:spPr>
          <a:xfrm>
            <a:off x="808378" y="2811320"/>
            <a:ext cx="731520" cy="731520"/>
          </a:xfrm>
          <a:prstGeom prst="rect">
            <a:avLst/>
          </a:prstGeom>
        </p:spPr>
      </p:pic>
      <p:pic>
        <p:nvPicPr>
          <p:cNvPr id="40" name="Picture 39">
            <a:extLst>
              <a:ext uri="{FF2B5EF4-FFF2-40B4-BE49-F238E27FC236}">
                <a16:creationId xmlns:a16="http://schemas.microsoft.com/office/drawing/2014/main" id="{F4281CA5-F6E0-5FD5-408C-C6CA5E5009AF}"/>
              </a:ext>
            </a:extLst>
          </p:cNvPr>
          <p:cNvPicPr>
            <a:picLocks noChangeAspect="1"/>
          </p:cNvPicPr>
          <p:nvPr/>
        </p:nvPicPr>
        <p:blipFill>
          <a:blip r:embed="rId8"/>
          <a:stretch>
            <a:fillRect/>
          </a:stretch>
        </p:blipFill>
        <p:spPr>
          <a:xfrm>
            <a:off x="2365165" y="2844773"/>
            <a:ext cx="731520" cy="731520"/>
          </a:xfrm>
          <a:prstGeom prst="rect">
            <a:avLst/>
          </a:prstGeom>
        </p:spPr>
      </p:pic>
      <p:pic>
        <p:nvPicPr>
          <p:cNvPr id="43" name="Picture 42">
            <a:extLst>
              <a:ext uri="{FF2B5EF4-FFF2-40B4-BE49-F238E27FC236}">
                <a16:creationId xmlns:a16="http://schemas.microsoft.com/office/drawing/2014/main" id="{DF109E53-0C62-EF85-75E1-EEB42F6F4AFE}"/>
              </a:ext>
            </a:extLst>
          </p:cNvPr>
          <p:cNvPicPr>
            <a:picLocks noChangeAspect="1"/>
          </p:cNvPicPr>
          <p:nvPr/>
        </p:nvPicPr>
        <p:blipFill rotWithShape="1">
          <a:blip r:embed="rId9"/>
          <a:srcRect r="70068"/>
          <a:stretch/>
        </p:blipFill>
        <p:spPr>
          <a:xfrm>
            <a:off x="2022680" y="2455458"/>
            <a:ext cx="277711" cy="1443245"/>
          </a:xfrm>
          <a:prstGeom prst="rect">
            <a:avLst/>
          </a:prstGeom>
        </p:spPr>
      </p:pic>
      <p:pic>
        <p:nvPicPr>
          <p:cNvPr id="44" name="Picture 43">
            <a:extLst>
              <a:ext uri="{FF2B5EF4-FFF2-40B4-BE49-F238E27FC236}">
                <a16:creationId xmlns:a16="http://schemas.microsoft.com/office/drawing/2014/main" id="{827D02BB-C808-D2E8-3ADF-791D8DE77C78}"/>
              </a:ext>
            </a:extLst>
          </p:cNvPr>
          <p:cNvPicPr>
            <a:picLocks noChangeAspect="1"/>
          </p:cNvPicPr>
          <p:nvPr/>
        </p:nvPicPr>
        <p:blipFill rotWithShape="1">
          <a:blip r:embed="rId9"/>
          <a:srcRect r="70068"/>
          <a:stretch/>
        </p:blipFill>
        <p:spPr>
          <a:xfrm>
            <a:off x="465893" y="2455458"/>
            <a:ext cx="277711" cy="1443245"/>
          </a:xfrm>
          <a:prstGeom prst="rect">
            <a:avLst/>
          </a:prstGeom>
        </p:spPr>
      </p:pic>
      <p:pic>
        <p:nvPicPr>
          <p:cNvPr id="48" name="Picture 47">
            <a:extLst>
              <a:ext uri="{FF2B5EF4-FFF2-40B4-BE49-F238E27FC236}">
                <a16:creationId xmlns:a16="http://schemas.microsoft.com/office/drawing/2014/main" id="{8EAF1A42-A010-ED38-027C-002F3E8ED3B1}"/>
              </a:ext>
            </a:extLst>
          </p:cNvPr>
          <p:cNvPicPr>
            <a:picLocks noChangeAspect="1"/>
          </p:cNvPicPr>
          <p:nvPr/>
        </p:nvPicPr>
        <p:blipFill>
          <a:blip r:embed="rId10"/>
          <a:stretch>
            <a:fillRect/>
          </a:stretch>
        </p:blipFill>
        <p:spPr>
          <a:xfrm>
            <a:off x="7788842" y="2204184"/>
            <a:ext cx="243840" cy="243840"/>
          </a:xfrm>
          <a:prstGeom prst="rect">
            <a:avLst/>
          </a:prstGeom>
        </p:spPr>
      </p:pic>
      <p:pic>
        <p:nvPicPr>
          <p:cNvPr id="49" name="Picture 48">
            <a:extLst>
              <a:ext uri="{FF2B5EF4-FFF2-40B4-BE49-F238E27FC236}">
                <a16:creationId xmlns:a16="http://schemas.microsoft.com/office/drawing/2014/main" id="{A0177722-8975-EEBE-D60E-29EA608D44FD}"/>
              </a:ext>
            </a:extLst>
          </p:cNvPr>
          <p:cNvPicPr>
            <a:picLocks noChangeAspect="1"/>
          </p:cNvPicPr>
          <p:nvPr/>
        </p:nvPicPr>
        <p:blipFill>
          <a:blip r:embed="rId11"/>
          <a:stretch>
            <a:fillRect/>
          </a:stretch>
        </p:blipFill>
        <p:spPr>
          <a:xfrm>
            <a:off x="5001693" y="2204184"/>
            <a:ext cx="243840" cy="243840"/>
          </a:xfrm>
          <a:prstGeom prst="rect">
            <a:avLst/>
          </a:prstGeom>
        </p:spPr>
      </p:pic>
      <p:pic>
        <p:nvPicPr>
          <p:cNvPr id="50" name="Picture 49">
            <a:extLst>
              <a:ext uri="{FF2B5EF4-FFF2-40B4-BE49-F238E27FC236}">
                <a16:creationId xmlns:a16="http://schemas.microsoft.com/office/drawing/2014/main" id="{37600785-B012-41AD-7395-3AC80EB971A6}"/>
              </a:ext>
            </a:extLst>
          </p:cNvPr>
          <p:cNvPicPr>
            <a:picLocks noChangeAspect="1"/>
          </p:cNvPicPr>
          <p:nvPr/>
        </p:nvPicPr>
        <p:blipFill>
          <a:blip r:embed="rId11"/>
          <a:stretch>
            <a:fillRect/>
          </a:stretch>
        </p:blipFill>
        <p:spPr>
          <a:xfrm>
            <a:off x="1052218" y="2544064"/>
            <a:ext cx="243840" cy="243840"/>
          </a:xfrm>
          <a:prstGeom prst="rect">
            <a:avLst/>
          </a:prstGeom>
        </p:spPr>
      </p:pic>
      <p:pic>
        <p:nvPicPr>
          <p:cNvPr id="51" name="Picture 50">
            <a:extLst>
              <a:ext uri="{FF2B5EF4-FFF2-40B4-BE49-F238E27FC236}">
                <a16:creationId xmlns:a16="http://schemas.microsoft.com/office/drawing/2014/main" id="{40766ED8-FC63-3D5E-32E3-C7C9C54610DA}"/>
              </a:ext>
            </a:extLst>
          </p:cNvPr>
          <p:cNvPicPr>
            <a:picLocks noChangeAspect="1"/>
          </p:cNvPicPr>
          <p:nvPr/>
        </p:nvPicPr>
        <p:blipFill>
          <a:blip r:embed="rId11"/>
          <a:stretch>
            <a:fillRect/>
          </a:stretch>
        </p:blipFill>
        <p:spPr>
          <a:xfrm>
            <a:off x="2554201" y="2544064"/>
            <a:ext cx="243840" cy="243840"/>
          </a:xfrm>
          <a:prstGeom prst="rect">
            <a:avLst/>
          </a:prstGeom>
        </p:spPr>
      </p:pic>
    </p:spTree>
    <p:extLst>
      <p:ext uri="{BB962C8B-B14F-4D97-AF65-F5344CB8AC3E}">
        <p14:creationId xmlns:p14="http://schemas.microsoft.com/office/powerpoint/2010/main" val="290072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Pipeline Review</a:t>
            </a:r>
            <a:endParaRPr sz="2250" b="1">
              <a:solidFill>
                <a:srgbClr val="17365D"/>
              </a:solidFill>
              <a:latin typeface="Calibri"/>
              <a:ea typeface="Calibri"/>
              <a:cs typeface="Calibri"/>
              <a:sym typeface="Calibri"/>
            </a:endParaRPr>
          </a:p>
        </p:txBody>
      </p:sp>
      <p:sp>
        <p:nvSpPr>
          <p:cNvPr id="10" name="Hexagon 9">
            <a:extLst>
              <a:ext uri="{FF2B5EF4-FFF2-40B4-BE49-F238E27FC236}">
                <a16:creationId xmlns:a16="http://schemas.microsoft.com/office/drawing/2014/main" id="{2ACC26F9-EF67-BFB0-A004-61798CB87912}"/>
              </a:ext>
            </a:extLst>
          </p:cNvPr>
          <p:cNvSpPr/>
          <p:nvPr/>
        </p:nvSpPr>
        <p:spPr>
          <a:xfrm>
            <a:off x="5879039" y="2195059"/>
            <a:ext cx="1840161" cy="1586346"/>
          </a:xfrm>
          <a:prstGeom prst="hexagon">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Hexagon 10">
            <a:extLst>
              <a:ext uri="{FF2B5EF4-FFF2-40B4-BE49-F238E27FC236}">
                <a16:creationId xmlns:a16="http://schemas.microsoft.com/office/drawing/2014/main" id="{DE651572-A358-1FE3-6DAC-ECBCDFC7160B}"/>
              </a:ext>
            </a:extLst>
          </p:cNvPr>
          <p:cNvSpPr/>
          <p:nvPr/>
        </p:nvSpPr>
        <p:spPr>
          <a:xfrm>
            <a:off x="4742966" y="2195059"/>
            <a:ext cx="1840161" cy="1586346"/>
          </a:xfrm>
          <a:prstGeom prst="hexagon">
            <a:avLst/>
          </a:prstGeom>
          <a:solidFill>
            <a:srgbClr val="18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Hexagon 11">
            <a:extLst>
              <a:ext uri="{FF2B5EF4-FFF2-40B4-BE49-F238E27FC236}">
                <a16:creationId xmlns:a16="http://schemas.microsoft.com/office/drawing/2014/main" id="{A87D6BE3-1547-338F-654D-E5F6EE1201C3}"/>
              </a:ext>
            </a:extLst>
          </p:cNvPr>
          <p:cNvSpPr/>
          <p:nvPr/>
        </p:nvSpPr>
        <p:spPr>
          <a:xfrm>
            <a:off x="3606893" y="2195059"/>
            <a:ext cx="1840161" cy="1586346"/>
          </a:xfrm>
          <a:prstGeom prst="hexagon">
            <a:avLst/>
          </a:prstGeom>
          <a:solidFill>
            <a:srgbClr val="314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Hexagon 15">
            <a:extLst>
              <a:ext uri="{FF2B5EF4-FFF2-40B4-BE49-F238E27FC236}">
                <a16:creationId xmlns:a16="http://schemas.microsoft.com/office/drawing/2014/main" id="{E2D067E5-B1E8-096E-3C6E-B1595D3E3B31}"/>
              </a:ext>
            </a:extLst>
          </p:cNvPr>
          <p:cNvSpPr/>
          <p:nvPr/>
        </p:nvSpPr>
        <p:spPr>
          <a:xfrm>
            <a:off x="2470820" y="2195059"/>
            <a:ext cx="1840161" cy="1586346"/>
          </a:xfrm>
          <a:prstGeom prst="hexagon">
            <a:avLst/>
          </a:prstGeom>
          <a:solidFill>
            <a:srgbClr val="4A5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Hexagon 16">
            <a:extLst>
              <a:ext uri="{FF2B5EF4-FFF2-40B4-BE49-F238E27FC236}">
                <a16:creationId xmlns:a16="http://schemas.microsoft.com/office/drawing/2014/main" id="{77980974-BBAE-DAD2-E531-480CCE786517}"/>
              </a:ext>
            </a:extLst>
          </p:cNvPr>
          <p:cNvSpPr/>
          <p:nvPr/>
        </p:nvSpPr>
        <p:spPr>
          <a:xfrm>
            <a:off x="1334747" y="2195059"/>
            <a:ext cx="1840161" cy="1586346"/>
          </a:xfrm>
          <a:prstGeom prst="hexagon">
            <a:avLst/>
          </a:prstGeom>
          <a:solidFill>
            <a:srgbClr val="636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Shape 17">
            <a:extLst>
              <a:ext uri="{FF2B5EF4-FFF2-40B4-BE49-F238E27FC236}">
                <a16:creationId xmlns:a16="http://schemas.microsoft.com/office/drawing/2014/main" id="{29DAAED3-81D8-FA51-329A-C5A489D939E9}"/>
              </a:ext>
            </a:extLst>
          </p:cNvPr>
          <p:cNvSpPr/>
          <p:nvPr/>
        </p:nvSpPr>
        <p:spPr>
          <a:xfrm>
            <a:off x="550718" y="2195059"/>
            <a:ext cx="1488117" cy="1586346"/>
          </a:xfrm>
          <a:custGeom>
            <a:avLst/>
            <a:gdLst>
              <a:gd name="connsiteX0" fmla="*/ 59390 w 1984156"/>
              <a:gd name="connsiteY0" fmla="*/ 0 h 2115128"/>
              <a:gd name="connsiteX1" fmla="*/ 1455374 w 1984156"/>
              <a:gd name="connsiteY1" fmla="*/ 0 h 2115128"/>
              <a:gd name="connsiteX2" fmla="*/ 1984156 w 1984156"/>
              <a:gd name="connsiteY2" fmla="*/ 1057564 h 2115128"/>
              <a:gd name="connsiteX3" fmla="*/ 1455374 w 1984156"/>
              <a:gd name="connsiteY3" fmla="*/ 2115128 h 2115128"/>
              <a:gd name="connsiteX4" fmla="*/ 59390 w 1984156"/>
              <a:gd name="connsiteY4" fmla="*/ 2115128 h 2115128"/>
              <a:gd name="connsiteX5" fmla="*/ 0 w 1984156"/>
              <a:gd name="connsiteY5" fmla="*/ 1996348 h 2115128"/>
              <a:gd name="connsiteX6" fmla="*/ 469392 w 1984156"/>
              <a:gd name="connsiteY6" fmla="*/ 1057564 h 2115128"/>
              <a:gd name="connsiteX7" fmla="*/ 0 w 1984156"/>
              <a:gd name="connsiteY7" fmla="*/ 118780 h 211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4156" h="2115128">
                <a:moveTo>
                  <a:pt x="59390" y="0"/>
                </a:moveTo>
                <a:lnTo>
                  <a:pt x="1455374" y="0"/>
                </a:lnTo>
                <a:lnTo>
                  <a:pt x="1984156" y="1057564"/>
                </a:lnTo>
                <a:lnTo>
                  <a:pt x="1455374" y="2115128"/>
                </a:lnTo>
                <a:lnTo>
                  <a:pt x="59390" y="2115128"/>
                </a:lnTo>
                <a:lnTo>
                  <a:pt x="0" y="1996348"/>
                </a:lnTo>
                <a:lnTo>
                  <a:pt x="469392" y="1057564"/>
                </a:lnTo>
                <a:lnTo>
                  <a:pt x="0" y="118780"/>
                </a:lnTo>
                <a:close/>
              </a:path>
            </a:pathLst>
          </a:cu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0269044D-B2BC-1456-8A1F-E1DA94BFC887}"/>
              </a:ext>
            </a:extLst>
          </p:cNvPr>
          <p:cNvSpPr/>
          <p:nvPr/>
        </p:nvSpPr>
        <p:spPr>
          <a:xfrm>
            <a:off x="2164773" y="4656336"/>
            <a:ext cx="180109" cy="180109"/>
          </a:xfrm>
          <a:prstGeom prst="ellipse">
            <a:avLst/>
          </a:prstGeom>
          <a:solidFill>
            <a:srgbClr val="636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0B9F635C-EC35-7CB2-401E-680963594ADE}"/>
              </a:ext>
            </a:extLst>
          </p:cNvPr>
          <p:cNvSpPr/>
          <p:nvPr/>
        </p:nvSpPr>
        <p:spPr>
          <a:xfrm>
            <a:off x="4436919" y="4656336"/>
            <a:ext cx="180109" cy="180109"/>
          </a:xfrm>
          <a:prstGeom prst="ellipse">
            <a:avLst/>
          </a:prstGeom>
          <a:solidFill>
            <a:srgbClr val="3145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Oval 20">
            <a:extLst>
              <a:ext uri="{FF2B5EF4-FFF2-40B4-BE49-F238E27FC236}">
                <a16:creationId xmlns:a16="http://schemas.microsoft.com/office/drawing/2014/main" id="{24299BBF-B67E-C9BD-3150-9D8C5D84C9D7}"/>
              </a:ext>
            </a:extLst>
          </p:cNvPr>
          <p:cNvSpPr/>
          <p:nvPr/>
        </p:nvSpPr>
        <p:spPr>
          <a:xfrm>
            <a:off x="6709065" y="4656336"/>
            <a:ext cx="180109" cy="180109"/>
          </a:xfrm>
          <a:prstGeom prst="ellipse">
            <a:avLst/>
          </a:prstGeom>
          <a:solidFill>
            <a:srgbClr val="0020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6" name="Group 25">
            <a:extLst>
              <a:ext uri="{FF2B5EF4-FFF2-40B4-BE49-F238E27FC236}">
                <a16:creationId xmlns:a16="http://schemas.microsoft.com/office/drawing/2014/main" id="{EB405219-399C-A40F-75C3-BFA3C9E6E248}"/>
              </a:ext>
            </a:extLst>
          </p:cNvPr>
          <p:cNvGrpSpPr/>
          <p:nvPr/>
        </p:nvGrpSpPr>
        <p:grpSpPr>
          <a:xfrm>
            <a:off x="1294776" y="1098332"/>
            <a:ext cx="1614055" cy="925534"/>
            <a:chOff x="350992" y="2737060"/>
            <a:chExt cx="2937088" cy="1234046"/>
          </a:xfrm>
        </p:grpSpPr>
        <p:sp>
          <p:nvSpPr>
            <p:cNvPr id="28" name="TextBox 27">
              <a:extLst>
                <a:ext uri="{FF2B5EF4-FFF2-40B4-BE49-F238E27FC236}">
                  <a16:creationId xmlns:a16="http://schemas.microsoft.com/office/drawing/2014/main" id="{1D5BBA9C-2335-3652-395C-7DE75D4D118F}"/>
                </a:ext>
              </a:extLst>
            </p:cNvPr>
            <p:cNvSpPr txBox="1"/>
            <p:nvPr/>
          </p:nvSpPr>
          <p:spPr>
            <a:xfrm>
              <a:off x="350992" y="2737060"/>
              <a:ext cx="2937088" cy="430887"/>
            </a:xfrm>
            <a:prstGeom prst="rect">
              <a:avLst/>
            </a:prstGeom>
            <a:noFill/>
          </p:spPr>
          <p:txBody>
            <a:bodyPr wrap="square" lIns="0" rtlCol="0" anchor="ctr">
              <a:spAutoFit/>
            </a:bodyPr>
            <a:lstStyle/>
            <a:p>
              <a:r>
                <a:rPr lang="en-US" sz="1500" b="1"/>
                <a:t>1 - Data Scraping</a:t>
              </a:r>
            </a:p>
          </p:txBody>
        </p:sp>
        <p:sp>
          <p:nvSpPr>
            <p:cNvPr id="30" name="TextBox 29">
              <a:extLst>
                <a:ext uri="{FF2B5EF4-FFF2-40B4-BE49-F238E27FC236}">
                  <a16:creationId xmlns:a16="http://schemas.microsoft.com/office/drawing/2014/main" id="{47213E24-AEAD-7850-A78F-EDBAAD732D81}"/>
                </a:ext>
              </a:extLst>
            </p:cNvPr>
            <p:cNvSpPr txBox="1"/>
            <p:nvPr/>
          </p:nvSpPr>
          <p:spPr>
            <a:xfrm>
              <a:off x="358788" y="3170887"/>
              <a:ext cx="2929292" cy="800219"/>
            </a:xfrm>
            <a:prstGeom prst="rect">
              <a:avLst/>
            </a:prstGeom>
            <a:noFill/>
          </p:spPr>
          <p:txBody>
            <a:bodyPr wrap="square" lIns="0" tIns="45720" rIns="0" bIns="45720" rtlCol="0" anchor="ctr">
              <a:spAutoFit/>
            </a:bodyPr>
            <a:lstStyle/>
            <a:p>
              <a:pPr marL="228600" indent="-228600">
                <a:buFont typeface="+mj-lt"/>
                <a:buAutoNum type="arabicPeriod"/>
              </a:pPr>
              <a:r>
                <a:rPr lang="en-US" sz="800">
                  <a:solidFill>
                    <a:schemeClr val="tx1">
                      <a:lumMod val="65000"/>
                      <a:lumOff val="35000"/>
                    </a:schemeClr>
                  </a:solidFill>
                </a:rPr>
                <a:t>Analyst Reports</a:t>
              </a:r>
              <a:endParaRPr lang="en-US" sz="825">
                <a:solidFill>
                  <a:schemeClr val="tx1">
                    <a:lumMod val="65000"/>
                    <a:lumOff val="35000"/>
                  </a:schemeClr>
                </a:solidFill>
              </a:endParaRPr>
            </a:p>
            <a:p>
              <a:pPr marL="228600" indent="-228600">
                <a:buFont typeface="+mj-lt"/>
                <a:buAutoNum type="arabicPeriod"/>
              </a:pPr>
              <a:r>
                <a:rPr lang="en-US" sz="800">
                  <a:solidFill>
                    <a:schemeClr val="tx1">
                      <a:lumMod val="65000"/>
                      <a:lumOff val="35000"/>
                    </a:schemeClr>
                  </a:solidFill>
                </a:rPr>
                <a:t>News Articles</a:t>
              </a:r>
              <a:endParaRPr lang="en-US" sz="800">
                <a:solidFill>
                  <a:schemeClr val="tx1">
                    <a:lumMod val="65000"/>
                    <a:lumOff val="35000"/>
                  </a:schemeClr>
                </a:solidFill>
                <a:cs typeface="Calibri"/>
              </a:endParaRPr>
            </a:p>
            <a:p>
              <a:pPr marL="228600" indent="-228600">
                <a:buFont typeface="+mj-lt"/>
                <a:buAutoNum type="arabicPeriod"/>
              </a:pPr>
              <a:r>
                <a:rPr lang="en-US" sz="800">
                  <a:solidFill>
                    <a:schemeClr val="tx1">
                      <a:lumMod val="65000"/>
                      <a:lumOff val="35000"/>
                    </a:schemeClr>
                  </a:solidFill>
                </a:rPr>
                <a:t>SEC Filings</a:t>
              </a:r>
              <a:endParaRPr lang="en-US" sz="800">
                <a:solidFill>
                  <a:schemeClr val="tx1">
                    <a:lumMod val="65000"/>
                    <a:lumOff val="35000"/>
                  </a:schemeClr>
                </a:solidFill>
                <a:cs typeface="Calibri"/>
              </a:endParaRPr>
            </a:p>
            <a:p>
              <a:pPr marL="228600" indent="-228600">
                <a:buFont typeface="+mj-lt"/>
                <a:buAutoNum type="arabicPeriod"/>
              </a:pPr>
              <a:r>
                <a:rPr lang="en-US" sz="800">
                  <a:solidFill>
                    <a:schemeClr val="tx1">
                      <a:lumMod val="65000"/>
                      <a:lumOff val="35000"/>
                    </a:schemeClr>
                  </a:solidFill>
                </a:rPr>
                <a:t>Earnings Call Transcripts</a:t>
              </a:r>
              <a:endParaRPr lang="en-US" sz="800">
                <a:solidFill>
                  <a:schemeClr val="tx1">
                    <a:lumMod val="65000"/>
                    <a:lumOff val="35000"/>
                  </a:schemeClr>
                </a:solidFill>
                <a:cs typeface="Calibri"/>
              </a:endParaRPr>
            </a:p>
          </p:txBody>
        </p:sp>
      </p:grpSp>
      <p:sp>
        <p:nvSpPr>
          <p:cNvPr id="32" name="Oval 31">
            <a:extLst>
              <a:ext uri="{FF2B5EF4-FFF2-40B4-BE49-F238E27FC236}">
                <a16:creationId xmlns:a16="http://schemas.microsoft.com/office/drawing/2014/main" id="{BE5A39F7-B9AE-7A3A-8B45-2796D8A05878}"/>
              </a:ext>
            </a:extLst>
          </p:cNvPr>
          <p:cNvSpPr/>
          <p:nvPr/>
        </p:nvSpPr>
        <p:spPr>
          <a:xfrm>
            <a:off x="1028700" y="1140020"/>
            <a:ext cx="180109" cy="180109"/>
          </a:xfrm>
          <a:prstGeom prst="ellipse">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Oval 32">
            <a:extLst>
              <a:ext uri="{FF2B5EF4-FFF2-40B4-BE49-F238E27FC236}">
                <a16:creationId xmlns:a16="http://schemas.microsoft.com/office/drawing/2014/main" id="{95CFE9F0-E042-AD15-27EA-17888ED6F276}"/>
              </a:ext>
            </a:extLst>
          </p:cNvPr>
          <p:cNvSpPr/>
          <p:nvPr/>
        </p:nvSpPr>
        <p:spPr>
          <a:xfrm>
            <a:off x="3300846" y="1140020"/>
            <a:ext cx="180109" cy="180109"/>
          </a:xfrm>
          <a:prstGeom prst="ellipse">
            <a:avLst/>
          </a:prstGeom>
          <a:solidFill>
            <a:srgbClr val="4A58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Oval 33">
            <a:extLst>
              <a:ext uri="{FF2B5EF4-FFF2-40B4-BE49-F238E27FC236}">
                <a16:creationId xmlns:a16="http://schemas.microsoft.com/office/drawing/2014/main" id="{B7084D5E-5345-414C-A29F-FC47FC368163}"/>
              </a:ext>
            </a:extLst>
          </p:cNvPr>
          <p:cNvSpPr/>
          <p:nvPr/>
        </p:nvSpPr>
        <p:spPr>
          <a:xfrm>
            <a:off x="5572992" y="1140020"/>
            <a:ext cx="180109" cy="180109"/>
          </a:xfrm>
          <a:prstGeom prst="ellipse">
            <a:avLst/>
          </a:prstGeom>
          <a:solidFill>
            <a:srgbClr val="18326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5" name="Straight Connector 34">
            <a:extLst>
              <a:ext uri="{FF2B5EF4-FFF2-40B4-BE49-F238E27FC236}">
                <a16:creationId xmlns:a16="http://schemas.microsoft.com/office/drawing/2014/main" id="{F8783711-EE33-D0C9-3C0B-8C48CD5C2B95}"/>
              </a:ext>
            </a:extLst>
          </p:cNvPr>
          <p:cNvCxnSpPr>
            <a:cxnSpLocks/>
            <a:stCxn id="32" idx="4"/>
          </p:cNvCxnSpPr>
          <p:nvPr/>
        </p:nvCxnSpPr>
        <p:spPr>
          <a:xfrm>
            <a:off x="1118754"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0F95BA-2008-3E39-7B4F-41E8E12EB8C4}"/>
              </a:ext>
            </a:extLst>
          </p:cNvPr>
          <p:cNvCxnSpPr>
            <a:cxnSpLocks/>
            <a:endCxn id="19" idx="0"/>
          </p:cNvCxnSpPr>
          <p:nvPr/>
        </p:nvCxnSpPr>
        <p:spPr>
          <a:xfrm>
            <a:off x="2254827"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8B4C92-F605-549C-76D2-B90C9A5C3AA6}"/>
              </a:ext>
            </a:extLst>
          </p:cNvPr>
          <p:cNvCxnSpPr>
            <a:cxnSpLocks/>
            <a:stCxn id="33" idx="4"/>
          </p:cNvCxnSpPr>
          <p:nvPr/>
        </p:nvCxnSpPr>
        <p:spPr>
          <a:xfrm>
            <a:off x="3390900"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1B68B-EEF8-E7B6-843A-F4290B57DD07}"/>
              </a:ext>
            </a:extLst>
          </p:cNvPr>
          <p:cNvCxnSpPr>
            <a:cxnSpLocks/>
            <a:endCxn id="20" idx="0"/>
          </p:cNvCxnSpPr>
          <p:nvPr/>
        </p:nvCxnSpPr>
        <p:spPr>
          <a:xfrm>
            <a:off x="4526973"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F13264-8AD7-DAED-5ED4-D7EB16E30168}"/>
              </a:ext>
            </a:extLst>
          </p:cNvPr>
          <p:cNvCxnSpPr>
            <a:cxnSpLocks/>
            <a:stCxn id="34" idx="4"/>
          </p:cNvCxnSpPr>
          <p:nvPr/>
        </p:nvCxnSpPr>
        <p:spPr>
          <a:xfrm>
            <a:off x="5663046" y="1320128"/>
            <a:ext cx="0" cy="76400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CDE4E-4834-2230-A2B5-3A2C993AD3C3}"/>
              </a:ext>
            </a:extLst>
          </p:cNvPr>
          <p:cNvCxnSpPr>
            <a:cxnSpLocks/>
            <a:endCxn id="21" idx="0"/>
          </p:cNvCxnSpPr>
          <p:nvPr/>
        </p:nvCxnSpPr>
        <p:spPr>
          <a:xfrm>
            <a:off x="6799119" y="3871459"/>
            <a:ext cx="0" cy="784877"/>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A3C6749-BA89-D9A1-8948-22251858C744}"/>
              </a:ext>
            </a:extLst>
          </p:cNvPr>
          <p:cNvGrpSpPr/>
          <p:nvPr/>
        </p:nvGrpSpPr>
        <p:grpSpPr>
          <a:xfrm>
            <a:off x="2434936" y="3922453"/>
            <a:ext cx="1614055" cy="862054"/>
            <a:chOff x="350992" y="2737060"/>
            <a:chExt cx="2937088" cy="1149405"/>
          </a:xfrm>
        </p:grpSpPr>
        <p:sp>
          <p:nvSpPr>
            <p:cNvPr id="42" name="TextBox 41">
              <a:extLst>
                <a:ext uri="{FF2B5EF4-FFF2-40B4-BE49-F238E27FC236}">
                  <a16:creationId xmlns:a16="http://schemas.microsoft.com/office/drawing/2014/main" id="{76C899CD-2CDB-CDF6-F626-A18F2C97532D}"/>
                </a:ext>
              </a:extLst>
            </p:cNvPr>
            <p:cNvSpPr txBox="1"/>
            <p:nvPr/>
          </p:nvSpPr>
          <p:spPr>
            <a:xfrm>
              <a:off x="350992" y="2737060"/>
              <a:ext cx="2937088" cy="430887"/>
            </a:xfrm>
            <a:prstGeom prst="rect">
              <a:avLst/>
            </a:prstGeom>
            <a:noFill/>
          </p:spPr>
          <p:txBody>
            <a:bodyPr wrap="square" lIns="0" rtlCol="0" anchor="ctr">
              <a:spAutoFit/>
            </a:bodyPr>
            <a:lstStyle/>
            <a:p>
              <a:r>
                <a:rPr lang="en-US" sz="1500" b="1"/>
                <a:t>2 - Data Cleaning</a:t>
              </a:r>
            </a:p>
          </p:txBody>
        </p:sp>
        <p:sp>
          <p:nvSpPr>
            <p:cNvPr id="43" name="TextBox 42">
              <a:extLst>
                <a:ext uri="{FF2B5EF4-FFF2-40B4-BE49-F238E27FC236}">
                  <a16:creationId xmlns:a16="http://schemas.microsoft.com/office/drawing/2014/main" id="{507DF429-C4CF-5FC1-1073-0F49ACECE273}"/>
                </a:ext>
              </a:extLst>
            </p:cNvPr>
            <p:cNvSpPr txBox="1"/>
            <p:nvPr/>
          </p:nvSpPr>
          <p:spPr>
            <a:xfrm>
              <a:off x="358788" y="3255524"/>
              <a:ext cx="2929292"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HTML, PDF, and Text Parsing</a:t>
              </a:r>
            </a:p>
            <a:p>
              <a:pPr marL="171450" indent="-171450">
                <a:buFont typeface="Arial" panose="020B0604020202020204" pitchFamily="34" charset="0"/>
                <a:buChar char="•"/>
              </a:pPr>
              <a:r>
                <a:rPr lang="en-US" sz="825">
                  <a:solidFill>
                    <a:schemeClr val="tx1">
                      <a:lumMod val="65000"/>
                      <a:lumOff val="35000"/>
                    </a:schemeClr>
                  </a:solidFill>
                </a:rPr>
                <a:t>Ingest Data into CSV Format</a:t>
              </a:r>
            </a:p>
            <a:p>
              <a:pPr marL="171450" indent="-171450">
                <a:buFont typeface="Arial" panose="020B0604020202020204" pitchFamily="34" charset="0"/>
                <a:buChar char="•"/>
              </a:pPr>
              <a:r>
                <a:rPr lang="en-US" sz="825">
                  <a:solidFill>
                    <a:schemeClr val="tx1">
                      <a:lumMod val="65000"/>
                      <a:lumOff val="35000"/>
                    </a:schemeClr>
                  </a:solidFill>
                </a:rPr>
                <a:t>Data Exploration</a:t>
              </a:r>
            </a:p>
          </p:txBody>
        </p:sp>
      </p:grpSp>
      <p:grpSp>
        <p:nvGrpSpPr>
          <p:cNvPr id="44" name="Group 43">
            <a:extLst>
              <a:ext uri="{FF2B5EF4-FFF2-40B4-BE49-F238E27FC236}">
                <a16:creationId xmlns:a16="http://schemas.microsoft.com/office/drawing/2014/main" id="{AD4ADCF0-C2A9-82D6-FEA1-EF1ECE83B7E3}"/>
              </a:ext>
            </a:extLst>
          </p:cNvPr>
          <p:cNvGrpSpPr/>
          <p:nvPr/>
        </p:nvGrpSpPr>
        <p:grpSpPr>
          <a:xfrm>
            <a:off x="6979228" y="3922454"/>
            <a:ext cx="2001981" cy="925533"/>
            <a:chOff x="350992" y="2737060"/>
            <a:chExt cx="3642995" cy="1234043"/>
          </a:xfrm>
        </p:grpSpPr>
        <p:sp>
          <p:nvSpPr>
            <p:cNvPr id="45" name="TextBox 44">
              <a:extLst>
                <a:ext uri="{FF2B5EF4-FFF2-40B4-BE49-F238E27FC236}">
                  <a16:creationId xmlns:a16="http://schemas.microsoft.com/office/drawing/2014/main" id="{F3F52140-FC36-A140-7A8B-584E53EDDC70}"/>
                </a:ext>
              </a:extLst>
            </p:cNvPr>
            <p:cNvSpPr txBox="1"/>
            <p:nvPr/>
          </p:nvSpPr>
          <p:spPr>
            <a:xfrm>
              <a:off x="350992" y="2737060"/>
              <a:ext cx="2937088" cy="430887"/>
            </a:xfrm>
            <a:prstGeom prst="rect">
              <a:avLst/>
            </a:prstGeom>
            <a:noFill/>
          </p:spPr>
          <p:txBody>
            <a:bodyPr wrap="square" lIns="0" rtlCol="0" anchor="ctr">
              <a:spAutoFit/>
            </a:bodyPr>
            <a:lstStyle/>
            <a:p>
              <a:r>
                <a:rPr lang="en-US" sz="1500" b="1"/>
                <a:t>6 - RAG</a:t>
              </a:r>
            </a:p>
          </p:txBody>
        </p:sp>
        <p:sp>
          <p:nvSpPr>
            <p:cNvPr id="46" name="TextBox 45">
              <a:extLst>
                <a:ext uri="{FF2B5EF4-FFF2-40B4-BE49-F238E27FC236}">
                  <a16:creationId xmlns:a16="http://schemas.microsoft.com/office/drawing/2014/main" id="{17E06D09-1B84-5CB7-50D3-0A7748782B55}"/>
                </a:ext>
              </a:extLst>
            </p:cNvPr>
            <p:cNvSpPr txBox="1"/>
            <p:nvPr/>
          </p:nvSpPr>
          <p:spPr>
            <a:xfrm>
              <a:off x="358788" y="3170885"/>
              <a:ext cx="3635199" cy="800218"/>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Interactive Stock Performance Dashboard</a:t>
              </a:r>
            </a:p>
            <a:p>
              <a:pPr marL="171450" indent="-171450">
                <a:buFont typeface="Arial" panose="020B0604020202020204" pitchFamily="34" charset="0"/>
                <a:buChar char="•"/>
              </a:pPr>
              <a:r>
                <a:rPr lang="en-US" sz="825">
                  <a:solidFill>
                    <a:schemeClr val="tx1">
                      <a:lumMod val="65000"/>
                      <a:lumOff val="35000"/>
                    </a:schemeClr>
                  </a:solidFill>
                </a:rPr>
                <a:t>Powered by ChatGPT / Gemini using Retrieval Augmented Generation</a:t>
              </a:r>
            </a:p>
            <a:p>
              <a:endParaRPr lang="en-US" sz="825">
                <a:solidFill>
                  <a:schemeClr val="tx1">
                    <a:lumMod val="65000"/>
                    <a:lumOff val="35000"/>
                  </a:schemeClr>
                </a:solidFill>
              </a:endParaRPr>
            </a:p>
          </p:txBody>
        </p:sp>
      </p:grpSp>
      <p:grpSp>
        <p:nvGrpSpPr>
          <p:cNvPr id="47" name="Group 46">
            <a:extLst>
              <a:ext uri="{FF2B5EF4-FFF2-40B4-BE49-F238E27FC236}">
                <a16:creationId xmlns:a16="http://schemas.microsoft.com/office/drawing/2014/main" id="{BBC43410-DC22-5D7C-84E3-3227DEC2A170}"/>
              </a:ext>
            </a:extLst>
          </p:cNvPr>
          <p:cNvGrpSpPr/>
          <p:nvPr/>
        </p:nvGrpSpPr>
        <p:grpSpPr>
          <a:xfrm>
            <a:off x="3571008" y="1098335"/>
            <a:ext cx="1911927" cy="862055"/>
            <a:chOff x="350990" y="2737060"/>
            <a:chExt cx="3479125" cy="1149406"/>
          </a:xfrm>
        </p:grpSpPr>
        <p:sp>
          <p:nvSpPr>
            <p:cNvPr id="48" name="TextBox 47">
              <a:extLst>
                <a:ext uri="{FF2B5EF4-FFF2-40B4-BE49-F238E27FC236}">
                  <a16:creationId xmlns:a16="http://schemas.microsoft.com/office/drawing/2014/main" id="{1593C724-8BF8-8E78-ECF8-187EF4B5AD1B}"/>
                </a:ext>
              </a:extLst>
            </p:cNvPr>
            <p:cNvSpPr txBox="1"/>
            <p:nvPr/>
          </p:nvSpPr>
          <p:spPr>
            <a:xfrm>
              <a:off x="350990" y="2737060"/>
              <a:ext cx="3479125" cy="430886"/>
            </a:xfrm>
            <a:prstGeom prst="rect">
              <a:avLst/>
            </a:prstGeom>
            <a:noFill/>
          </p:spPr>
          <p:txBody>
            <a:bodyPr wrap="square" lIns="0" rtlCol="0" anchor="ctr">
              <a:spAutoFit/>
            </a:bodyPr>
            <a:lstStyle/>
            <a:p>
              <a:r>
                <a:rPr lang="en-US" sz="1500" b="1"/>
                <a:t>3 - Sentiment Analysis</a:t>
              </a:r>
            </a:p>
          </p:txBody>
        </p:sp>
        <p:sp>
          <p:nvSpPr>
            <p:cNvPr id="49" name="TextBox 48">
              <a:extLst>
                <a:ext uri="{FF2B5EF4-FFF2-40B4-BE49-F238E27FC236}">
                  <a16:creationId xmlns:a16="http://schemas.microsoft.com/office/drawing/2014/main" id="{9D93AFF5-FB84-2643-A3B8-C9058C1FDFCD}"/>
                </a:ext>
              </a:extLst>
            </p:cNvPr>
            <p:cNvSpPr txBox="1"/>
            <p:nvPr/>
          </p:nvSpPr>
          <p:spPr>
            <a:xfrm>
              <a:off x="358788" y="3255525"/>
              <a:ext cx="2929292"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Custom Sentiment Categories</a:t>
              </a:r>
            </a:p>
            <a:p>
              <a:pPr marL="171450" indent="-171450">
                <a:buFont typeface="Arial" panose="020B0604020202020204" pitchFamily="34" charset="0"/>
                <a:buChar char="•"/>
              </a:pPr>
              <a:r>
                <a:rPr lang="en-US" sz="825">
                  <a:solidFill>
                    <a:schemeClr val="tx1">
                      <a:lumMod val="65000"/>
                      <a:lumOff val="35000"/>
                    </a:schemeClr>
                  </a:solidFill>
                </a:rPr>
                <a:t>Fine-tuned Local LLM</a:t>
              </a:r>
            </a:p>
            <a:p>
              <a:pPr marL="171450" indent="-171450">
                <a:buFont typeface="Arial" panose="020B0604020202020204" pitchFamily="34" charset="0"/>
                <a:buChar char="•"/>
              </a:pPr>
              <a:r>
                <a:rPr lang="en-US" sz="825">
                  <a:solidFill>
                    <a:schemeClr val="tx1">
                      <a:lumMod val="65000"/>
                      <a:lumOff val="35000"/>
                    </a:schemeClr>
                  </a:solidFill>
                </a:rPr>
                <a:t>Validated with ChatGPT / Gemini</a:t>
              </a:r>
            </a:p>
          </p:txBody>
        </p:sp>
      </p:grpSp>
      <p:grpSp>
        <p:nvGrpSpPr>
          <p:cNvPr id="50" name="Group 49">
            <a:extLst>
              <a:ext uri="{FF2B5EF4-FFF2-40B4-BE49-F238E27FC236}">
                <a16:creationId xmlns:a16="http://schemas.microsoft.com/office/drawing/2014/main" id="{4AD59075-1AC0-6A7B-F2B7-682D74176B5F}"/>
              </a:ext>
            </a:extLst>
          </p:cNvPr>
          <p:cNvGrpSpPr/>
          <p:nvPr/>
        </p:nvGrpSpPr>
        <p:grpSpPr>
          <a:xfrm>
            <a:off x="5821126" y="1098336"/>
            <a:ext cx="1911926" cy="798574"/>
            <a:chOff x="350992" y="2737061"/>
            <a:chExt cx="3479122" cy="1064765"/>
          </a:xfrm>
        </p:grpSpPr>
        <p:sp>
          <p:nvSpPr>
            <p:cNvPr id="51" name="TextBox 50">
              <a:extLst>
                <a:ext uri="{FF2B5EF4-FFF2-40B4-BE49-F238E27FC236}">
                  <a16:creationId xmlns:a16="http://schemas.microsoft.com/office/drawing/2014/main" id="{DA64A9A8-230E-0B1B-966D-384627C33F4B}"/>
                </a:ext>
              </a:extLst>
            </p:cNvPr>
            <p:cNvSpPr txBox="1"/>
            <p:nvPr/>
          </p:nvSpPr>
          <p:spPr>
            <a:xfrm>
              <a:off x="350992" y="2737061"/>
              <a:ext cx="3479122" cy="430887"/>
            </a:xfrm>
            <a:prstGeom prst="rect">
              <a:avLst/>
            </a:prstGeom>
            <a:noFill/>
          </p:spPr>
          <p:txBody>
            <a:bodyPr wrap="square" lIns="0" rtlCol="0" anchor="ctr">
              <a:spAutoFit/>
            </a:bodyPr>
            <a:lstStyle/>
            <a:p>
              <a:r>
                <a:rPr lang="en-US" sz="1500" b="1"/>
                <a:t>5 - Vector Database</a:t>
              </a:r>
            </a:p>
          </p:txBody>
        </p:sp>
        <p:sp>
          <p:nvSpPr>
            <p:cNvPr id="52" name="TextBox 51">
              <a:extLst>
                <a:ext uri="{FF2B5EF4-FFF2-40B4-BE49-F238E27FC236}">
                  <a16:creationId xmlns:a16="http://schemas.microsoft.com/office/drawing/2014/main" id="{9745DBBA-1F3F-D976-7B87-44E9FBAD23F6}"/>
                </a:ext>
              </a:extLst>
            </p:cNvPr>
            <p:cNvSpPr txBox="1"/>
            <p:nvPr/>
          </p:nvSpPr>
          <p:spPr>
            <a:xfrm>
              <a:off x="358788" y="3340161"/>
              <a:ext cx="2929292" cy="461665"/>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Vectorize Text Data</a:t>
              </a:r>
            </a:p>
            <a:p>
              <a:pPr marL="171450" indent="-171450">
                <a:buFont typeface="Arial" panose="020B0604020202020204" pitchFamily="34" charset="0"/>
                <a:buChar char="•"/>
              </a:pPr>
              <a:r>
                <a:rPr lang="en-US" sz="825">
                  <a:solidFill>
                    <a:schemeClr val="tx1">
                      <a:lumMod val="65000"/>
                      <a:lumOff val="35000"/>
                    </a:schemeClr>
                  </a:solidFill>
                </a:rPr>
                <a:t>Capture Sentiment as Metadata</a:t>
              </a:r>
            </a:p>
          </p:txBody>
        </p:sp>
      </p:grpSp>
      <p:grpSp>
        <p:nvGrpSpPr>
          <p:cNvPr id="53" name="Group 52">
            <a:extLst>
              <a:ext uri="{FF2B5EF4-FFF2-40B4-BE49-F238E27FC236}">
                <a16:creationId xmlns:a16="http://schemas.microsoft.com/office/drawing/2014/main" id="{8497EFB0-6A67-B4C2-D75C-F6996B1A3116}"/>
              </a:ext>
            </a:extLst>
          </p:cNvPr>
          <p:cNvGrpSpPr/>
          <p:nvPr/>
        </p:nvGrpSpPr>
        <p:grpSpPr>
          <a:xfrm>
            <a:off x="4707082" y="3922453"/>
            <a:ext cx="1614055" cy="862054"/>
            <a:chOff x="350992" y="2737060"/>
            <a:chExt cx="2937088" cy="1149405"/>
          </a:xfrm>
        </p:grpSpPr>
        <p:sp>
          <p:nvSpPr>
            <p:cNvPr id="54" name="TextBox 53">
              <a:extLst>
                <a:ext uri="{FF2B5EF4-FFF2-40B4-BE49-F238E27FC236}">
                  <a16:creationId xmlns:a16="http://schemas.microsoft.com/office/drawing/2014/main" id="{629BC943-69DC-9617-A2D8-227B9ADC581A}"/>
                </a:ext>
              </a:extLst>
            </p:cNvPr>
            <p:cNvSpPr txBox="1"/>
            <p:nvPr/>
          </p:nvSpPr>
          <p:spPr>
            <a:xfrm>
              <a:off x="350992" y="2737060"/>
              <a:ext cx="2937088" cy="430887"/>
            </a:xfrm>
            <a:prstGeom prst="rect">
              <a:avLst/>
            </a:prstGeom>
            <a:noFill/>
          </p:spPr>
          <p:txBody>
            <a:bodyPr wrap="square" lIns="0" rtlCol="0" anchor="ctr">
              <a:spAutoFit/>
            </a:bodyPr>
            <a:lstStyle/>
            <a:p>
              <a:r>
                <a:rPr lang="en-US" sz="1500" b="1"/>
                <a:t>4 - Stock Modeling</a:t>
              </a:r>
            </a:p>
          </p:txBody>
        </p:sp>
        <p:sp>
          <p:nvSpPr>
            <p:cNvPr id="55" name="TextBox 54">
              <a:extLst>
                <a:ext uri="{FF2B5EF4-FFF2-40B4-BE49-F238E27FC236}">
                  <a16:creationId xmlns:a16="http://schemas.microsoft.com/office/drawing/2014/main" id="{38BEA806-B6A4-8555-6A57-9D831E2FE7F9}"/>
                </a:ext>
              </a:extLst>
            </p:cNvPr>
            <p:cNvSpPr txBox="1"/>
            <p:nvPr/>
          </p:nvSpPr>
          <p:spPr>
            <a:xfrm>
              <a:off x="358788" y="3255524"/>
              <a:ext cx="2929292" cy="63094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825">
                  <a:solidFill>
                    <a:schemeClr val="tx1">
                      <a:lumMod val="65000"/>
                      <a:lumOff val="35000"/>
                    </a:schemeClr>
                  </a:solidFill>
                </a:rPr>
                <a:t>Predict Stock Movement Based on Sentiment</a:t>
              </a:r>
            </a:p>
            <a:p>
              <a:pPr marL="171450" indent="-171450">
                <a:buFont typeface="Arial" panose="020B0604020202020204" pitchFamily="34" charset="0"/>
                <a:buChar char="•"/>
              </a:pPr>
              <a:r>
                <a:rPr lang="en-US" sz="825">
                  <a:solidFill>
                    <a:schemeClr val="tx1">
                      <a:lumMod val="65000"/>
                      <a:lumOff val="35000"/>
                    </a:schemeClr>
                  </a:solidFill>
                </a:rPr>
                <a:t>Determine Feature Importance</a:t>
              </a:r>
            </a:p>
          </p:txBody>
        </p:sp>
      </p:grpSp>
      <p:sp>
        <p:nvSpPr>
          <p:cNvPr id="56" name="Oval 55">
            <a:extLst>
              <a:ext uri="{FF2B5EF4-FFF2-40B4-BE49-F238E27FC236}">
                <a16:creationId xmlns:a16="http://schemas.microsoft.com/office/drawing/2014/main" id="{09D3C0C1-1844-E058-7FA3-A4258FB28A64}"/>
              </a:ext>
            </a:extLst>
          </p:cNvPr>
          <p:cNvSpPr/>
          <p:nvPr/>
        </p:nvSpPr>
        <p:spPr>
          <a:xfrm>
            <a:off x="1037496"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A5CE4FB7-DB0A-3799-A28A-1C74028CA4BF}"/>
              </a:ext>
            </a:extLst>
          </p:cNvPr>
          <p:cNvSpPr/>
          <p:nvPr/>
        </p:nvSpPr>
        <p:spPr>
          <a:xfrm>
            <a:off x="2189821"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E2AEF1A9-F04A-27C9-25D7-1B04D176EAF5}"/>
              </a:ext>
            </a:extLst>
          </p:cNvPr>
          <p:cNvSpPr/>
          <p:nvPr/>
        </p:nvSpPr>
        <p:spPr>
          <a:xfrm>
            <a:off x="3342146"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6AAD5E2E-1F14-EBE6-75B9-79E37C9DA3F3}"/>
              </a:ext>
            </a:extLst>
          </p:cNvPr>
          <p:cNvSpPr/>
          <p:nvPr/>
        </p:nvSpPr>
        <p:spPr>
          <a:xfrm>
            <a:off x="4494471"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D6316106-A662-2074-230D-6458C004C590}"/>
              </a:ext>
            </a:extLst>
          </p:cNvPr>
          <p:cNvSpPr/>
          <p:nvPr/>
        </p:nvSpPr>
        <p:spPr>
          <a:xfrm>
            <a:off x="5646795"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a:extLst>
              <a:ext uri="{FF2B5EF4-FFF2-40B4-BE49-F238E27FC236}">
                <a16:creationId xmlns:a16="http://schemas.microsoft.com/office/drawing/2014/main" id="{4490C6C9-F8D2-E004-7789-6F6E091E945D}"/>
              </a:ext>
            </a:extLst>
          </p:cNvPr>
          <p:cNvSpPr/>
          <p:nvPr/>
        </p:nvSpPr>
        <p:spPr>
          <a:xfrm>
            <a:off x="6799119" y="2663377"/>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2" name="Picture 131">
            <a:extLst>
              <a:ext uri="{FF2B5EF4-FFF2-40B4-BE49-F238E27FC236}">
                <a16:creationId xmlns:a16="http://schemas.microsoft.com/office/drawing/2014/main" id="{A66FCCF5-F751-5B0D-936A-3E794BF527EB}"/>
              </a:ext>
            </a:extLst>
          </p:cNvPr>
          <p:cNvPicPr>
            <a:picLocks noChangeAspect="1"/>
          </p:cNvPicPr>
          <p:nvPr/>
        </p:nvPicPr>
        <p:blipFill>
          <a:blip r:embed="rId3"/>
          <a:stretch>
            <a:fillRect/>
          </a:stretch>
        </p:blipFill>
        <p:spPr>
          <a:xfrm>
            <a:off x="1141780" y="2784361"/>
            <a:ext cx="400496" cy="400496"/>
          </a:xfrm>
          <a:prstGeom prst="rect">
            <a:avLst/>
          </a:prstGeom>
        </p:spPr>
      </p:pic>
      <p:pic>
        <p:nvPicPr>
          <p:cNvPr id="133" name="Picture 132">
            <a:extLst>
              <a:ext uri="{FF2B5EF4-FFF2-40B4-BE49-F238E27FC236}">
                <a16:creationId xmlns:a16="http://schemas.microsoft.com/office/drawing/2014/main" id="{B1B9B46A-6861-438B-5031-E5884A286919}"/>
              </a:ext>
            </a:extLst>
          </p:cNvPr>
          <p:cNvPicPr>
            <a:picLocks noChangeAspect="1"/>
          </p:cNvPicPr>
          <p:nvPr/>
        </p:nvPicPr>
        <p:blipFill>
          <a:blip r:embed="rId4"/>
          <a:stretch>
            <a:fillRect/>
          </a:stretch>
        </p:blipFill>
        <p:spPr>
          <a:xfrm>
            <a:off x="2268582" y="2714110"/>
            <a:ext cx="487680" cy="487680"/>
          </a:xfrm>
          <a:prstGeom prst="rect">
            <a:avLst/>
          </a:prstGeom>
        </p:spPr>
      </p:pic>
      <p:pic>
        <p:nvPicPr>
          <p:cNvPr id="134" name="Picture 133">
            <a:extLst>
              <a:ext uri="{FF2B5EF4-FFF2-40B4-BE49-F238E27FC236}">
                <a16:creationId xmlns:a16="http://schemas.microsoft.com/office/drawing/2014/main" id="{2F29A684-C946-4325-1EF4-5BB8B5A5F742}"/>
              </a:ext>
            </a:extLst>
          </p:cNvPr>
          <p:cNvPicPr>
            <a:picLocks noChangeAspect="1"/>
          </p:cNvPicPr>
          <p:nvPr/>
        </p:nvPicPr>
        <p:blipFill>
          <a:blip r:embed="rId5"/>
          <a:stretch>
            <a:fillRect/>
          </a:stretch>
        </p:blipFill>
        <p:spPr>
          <a:xfrm>
            <a:off x="3417009" y="2744392"/>
            <a:ext cx="487680" cy="487680"/>
          </a:xfrm>
          <a:prstGeom prst="rect">
            <a:avLst/>
          </a:prstGeom>
        </p:spPr>
      </p:pic>
      <p:pic>
        <p:nvPicPr>
          <p:cNvPr id="135" name="Picture 134">
            <a:extLst>
              <a:ext uri="{FF2B5EF4-FFF2-40B4-BE49-F238E27FC236}">
                <a16:creationId xmlns:a16="http://schemas.microsoft.com/office/drawing/2014/main" id="{4E49C348-D01B-369C-5839-2CE74B113B72}"/>
              </a:ext>
            </a:extLst>
          </p:cNvPr>
          <p:cNvPicPr>
            <a:picLocks noChangeAspect="1"/>
          </p:cNvPicPr>
          <p:nvPr/>
        </p:nvPicPr>
        <p:blipFill>
          <a:blip r:embed="rId6"/>
          <a:stretch>
            <a:fillRect/>
          </a:stretch>
        </p:blipFill>
        <p:spPr>
          <a:xfrm>
            <a:off x="4598754" y="2780974"/>
            <a:ext cx="414042" cy="414042"/>
          </a:xfrm>
          <a:prstGeom prst="rect">
            <a:avLst/>
          </a:prstGeom>
        </p:spPr>
      </p:pic>
      <p:pic>
        <p:nvPicPr>
          <p:cNvPr id="136" name="Picture 135">
            <a:extLst>
              <a:ext uri="{FF2B5EF4-FFF2-40B4-BE49-F238E27FC236}">
                <a16:creationId xmlns:a16="http://schemas.microsoft.com/office/drawing/2014/main" id="{F33D36F8-501C-0322-CEF0-2B97AE7B530B}"/>
              </a:ext>
            </a:extLst>
          </p:cNvPr>
          <p:cNvPicPr>
            <a:picLocks noChangeAspect="1"/>
          </p:cNvPicPr>
          <p:nvPr/>
        </p:nvPicPr>
        <p:blipFill>
          <a:blip r:embed="rId7"/>
          <a:stretch>
            <a:fillRect/>
          </a:stretch>
        </p:blipFill>
        <p:spPr>
          <a:xfrm>
            <a:off x="5718146" y="2714110"/>
            <a:ext cx="487680" cy="487680"/>
          </a:xfrm>
          <a:prstGeom prst="rect">
            <a:avLst/>
          </a:prstGeom>
        </p:spPr>
      </p:pic>
      <p:pic>
        <p:nvPicPr>
          <p:cNvPr id="137" name="Picture 136">
            <a:extLst>
              <a:ext uri="{FF2B5EF4-FFF2-40B4-BE49-F238E27FC236}">
                <a16:creationId xmlns:a16="http://schemas.microsoft.com/office/drawing/2014/main" id="{83998B78-967A-7734-38AC-B60E7D4E8FEE}"/>
              </a:ext>
            </a:extLst>
          </p:cNvPr>
          <p:cNvPicPr>
            <a:picLocks noChangeAspect="1"/>
          </p:cNvPicPr>
          <p:nvPr/>
        </p:nvPicPr>
        <p:blipFill>
          <a:blip r:embed="rId8"/>
          <a:stretch>
            <a:fillRect/>
          </a:stretch>
        </p:blipFill>
        <p:spPr>
          <a:xfrm>
            <a:off x="6882192" y="2765035"/>
            <a:ext cx="470263" cy="470263"/>
          </a:xfrm>
          <a:prstGeom prst="rect">
            <a:avLst/>
          </a:prstGeom>
        </p:spPr>
      </p:pic>
    </p:spTree>
    <p:extLst>
      <p:ext uri="{BB962C8B-B14F-4D97-AF65-F5344CB8AC3E}">
        <p14:creationId xmlns:p14="http://schemas.microsoft.com/office/powerpoint/2010/main" val="166098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3968"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758AD5FA-BC1F-0948-485D-89A16FD0FA4E}"/>
              </a:ext>
            </a:extLst>
          </p:cNvPr>
          <p:cNvSpPr txBox="1"/>
          <p:nvPr/>
        </p:nvSpPr>
        <p:spPr>
          <a:xfrm>
            <a:off x="5443696" y="3032760"/>
            <a:ext cx="3032761" cy="1231106"/>
          </a:xfrm>
          <a:custGeom>
            <a:avLst/>
            <a:gdLst>
              <a:gd name="connsiteX0" fmla="*/ 0 w 3032761"/>
              <a:gd name="connsiteY0" fmla="*/ 0 h 1231106"/>
              <a:gd name="connsiteX1" fmla="*/ 576225 w 3032761"/>
              <a:gd name="connsiteY1" fmla="*/ 0 h 1231106"/>
              <a:gd name="connsiteX2" fmla="*/ 1122122 w 3032761"/>
              <a:gd name="connsiteY2" fmla="*/ 0 h 1231106"/>
              <a:gd name="connsiteX3" fmla="*/ 1668019 w 3032761"/>
              <a:gd name="connsiteY3" fmla="*/ 0 h 1231106"/>
              <a:gd name="connsiteX4" fmla="*/ 2183588 w 3032761"/>
              <a:gd name="connsiteY4" fmla="*/ 0 h 1231106"/>
              <a:gd name="connsiteX5" fmla="*/ 3032761 w 3032761"/>
              <a:gd name="connsiteY5" fmla="*/ 0 h 1231106"/>
              <a:gd name="connsiteX6" fmla="*/ 3032761 w 3032761"/>
              <a:gd name="connsiteY6" fmla="*/ 578620 h 1231106"/>
              <a:gd name="connsiteX7" fmla="*/ 3032761 w 3032761"/>
              <a:gd name="connsiteY7" fmla="*/ 1231106 h 1231106"/>
              <a:gd name="connsiteX8" fmla="*/ 2517192 w 3032761"/>
              <a:gd name="connsiteY8" fmla="*/ 1231106 h 1231106"/>
              <a:gd name="connsiteX9" fmla="*/ 1971295 w 3032761"/>
              <a:gd name="connsiteY9" fmla="*/ 1231106 h 1231106"/>
              <a:gd name="connsiteX10" fmla="*/ 1425398 w 3032761"/>
              <a:gd name="connsiteY10" fmla="*/ 1231106 h 1231106"/>
              <a:gd name="connsiteX11" fmla="*/ 909828 w 3032761"/>
              <a:gd name="connsiteY11" fmla="*/ 1231106 h 1231106"/>
              <a:gd name="connsiteX12" fmla="*/ 0 w 3032761"/>
              <a:gd name="connsiteY12" fmla="*/ 1231106 h 1231106"/>
              <a:gd name="connsiteX13" fmla="*/ 0 w 3032761"/>
              <a:gd name="connsiteY13" fmla="*/ 640175 h 1231106"/>
              <a:gd name="connsiteX14" fmla="*/ 0 w 3032761"/>
              <a:gd name="connsiteY14" fmla="*/ 0 h 123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2761" h="1231106" extrusionOk="0">
                <a:moveTo>
                  <a:pt x="0" y="0"/>
                </a:moveTo>
                <a:cubicBezTo>
                  <a:pt x="265646" y="14695"/>
                  <a:pt x="438155" y="8622"/>
                  <a:pt x="576225" y="0"/>
                </a:cubicBezTo>
                <a:cubicBezTo>
                  <a:pt x="714295" y="-8622"/>
                  <a:pt x="884899" y="25555"/>
                  <a:pt x="1122122" y="0"/>
                </a:cubicBezTo>
                <a:cubicBezTo>
                  <a:pt x="1359345" y="-25555"/>
                  <a:pt x="1536493" y="13697"/>
                  <a:pt x="1668019" y="0"/>
                </a:cubicBezTo>
                <a:cubicBezTo>
                  <a:pt x="1799545" y="-13697"/>
                  <a:pt x="1988757" y="4972"/>
                  <a:pt x="2183588" y="0"/>
                </a:cubicBezTo>
                <a:cubicBezTo>
                  <a:pt x="2378419" y="-4972"/>
                  <a:pt x="2729616" y="22447"/>
                  <a:pt x="3032761" y="0"/>
                </a:cubicBezTo>
                <a:cubicBezTo>
                  <a:pt x="3059702" y="156347"/>
                  <a:pt x="3061563" y="310026"/>
                  <a:pt x="3032761" y="578620"/>
                </a:cubicBezTo>
                <a:cubicBezTo>
                  <a:pt x="3003959" y="847214"/>
                  <a:pt x="3002263" y="1017232"/>
                  <a:pt x="3032761" y="1231106"/>
                </a:cubicBezTo>
                <a:cubicBezTo>
                  <a:pt x="2810871" y="1231928"/>
                  <a:pt x="2760027" y="1211560"/>
                  <a:pt x="2517192" y="1231106"/>
                </a:cubicBezTo>
                <a:cubicBezTo>
                  <a:pt x="2274357" y="1250652"/>
                  <a:pt x="2084600" y="1220005"/>
                  <a:pt x="1971295" y="1231106"/>
                </a:cubicBezTo>
                <a:cubicBezTo>
                  <a:pt x="1857990" y="1242207"/>
                  <a:pt x="1687918" y="1211612"/>
                  <a:pt x="1425398" y="1231106"/>
                </a:cubicBezTo>
                <a:cubicBezTo>
                  <a:pt x="1162878" y="1250600"/>
                  <a:pt x="1093488" y="1221629"/>
                  <a:pt x="909828" y="1231106"/>
                </a:cubicBezTo>
                <a:cubicBezTo>
                  <a:pt x="726168" y="1240584"/>
                  <a:pt x="368213" y="1242546"/>
                  <a:pt x="0" y="1231106"/>
                </a:cubicBezTo>
                <a:cubicBezTo>
                  <a:pt x="-4096" y="997280"/>
                  <a:pt x="20334" y="759450"/>
                  <a:pt x="0" y="640175"/>
                </a:cubicBezTo>
                <a:cubicBezTo>
                  <a:pt x="-20334" y="520900"/>
                  <a:pt x="-5701" y="318914"/>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000000"/>
                </a:solidFill>
                <a:cs typeface="Calibri"/>
              </a:rPr>
              <a:t>Scope/Results</a:t>
            </a:r>
          </a:p>
          <a:p>
            <a:pPr marL="285750" indent="-285750">
              <a:buFont typeface="Arial"/>
              <a:buChar char="•"/>
            </a:pPr>
            <a:r>
              <a:rPr lang="en-US" sz="1400">
                <a:solidFill>
                  <a:srgbClr val="000000"/>
                </a:solidFill>
                <a:cs typeface="Calibri"/>
              </a:rPr>
              <a:t>5 years of data (2019-Current)</a:t>
            </a:r>
          </a:p>
          <a:p>
            <a:pPr marL="285750" indent="-285750">
              <a:buFont typeface="Arial"/>
              <a:buChar char="•"/>
            </a:pPr>
            <a:r>
              <a:rPr lang="en-US" sz="1400">
                <a:solidFill>
                  <a:srgbClr val="000000"/>
                </a:solidFill>
                <a:cs typeface="Calibri"/>
              </a:rPr>
              <a:t>18 companies</a:t>
            </a:r>
          </a:p>
          <a:p>
            <a:pPr marL="285750" indent="-285750">
              <a:buFont typeface="Arial"/>
              <a:buChar char="•"/>
            </a:pPr>
            <a:r>
              <a:rPr lang="en-US" sz="1400">
                <a:solidFill>
                  <a:srgbClr val="000000"/>
                </a:solidFill>
                <a:cs typeface="Calibri"/>
              </a:rPr>
              <a:t>10,000+ text extracts</a:t>
            </a:r>
          </a:p>
          <a:p>
            <a:pPr marL="285750" indent="-285750">
              <a:buFont typeface="Arial"/>
              <a:buChar char="•"/>
            </a:pPr>
            <a:endParaRPr lang="en-US" sz="1600" b="1">
              <a:solidFill>
                <a:srgbClr val="000000"/>
              </a:solidFill>
              <a:cs typeface="Calibri"/>
            </a:endParaRPr>
          </a:p>
        </p:txBody>
      </p:sp>
      <p:pic>
        <p:nvPicPr>
          <p:cNvPr id="6" name="Picture 5" descr="A graph of a bar graph&#10;&#10;Description automatically generated">
            <a:extLst>
              <a:ext uri="{FF2B5EF4-FFF2-40B4-BE49-F238E27FC236}">
                <a16:creationId xmlns:a16="http://schemas.microsoft.com/office/drawing/2014/main" id="{1C56D6BD-AD94-D4A0-C705-1B9720EDC874}"/>
              </a:ext>
            </a:extLst>
          </p:cNvPr>
          <p:cNvPicPr>
            <a:picLocks noChangeAspect="1"/>
          </p:cNvPicPr>
          <p:nvPr/>
        </p:nvPicPr>
        <p:blipFill rotWithShape="1">
          <a:blip r:embed="rId3">
            <a:alphaModFix/>
          </a:blip>
          <a:srcRect l="51" t="10935" r="22063" b="97"/>
          <a:stretch/>
        </p:blipFill>
        <p:spPr>
          <a:xfrm>
            <a:off x="-744" y="630446"/>
            <a:ext cx="4902815" cy="4506786"/>
          </a:xfrm>
          <a:prstGeom prst="rect">
            <a:avLst/>
          </a:prstGeom>
          <a:ln>
            <a:noFill/>
          </a:ln>
        </p:spPr>
      </p:pic>
      <p:sp>
        <p:nvSpPr>
          <p:cNvPr id="13" name="TextBox 12">
            <a:extLst>
              <a:ext uri="{FF2B5EF4-FFF2-40B4-BE49-F238E27FC236}">
                <a16:creationId xmlns:a16="http://schemas.microsoft.com/office/drawing/2014/main" id="{DEC8AE17-D161-C3A1-46CA-6399BC81A34F}"/>
              </a:ext>
            </a:extLst>
          </p:cNvPr>
          <p:cNvSpPr txBox="1"/>
          <p:nvPr/>
        </p:nvSpPr>
        <p:spPr>
          <a:xfrm>
            <a:off x="4839506" y="1421129"/>
            <a:ext cx="4301502" cy="1415772"/>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000000"/>
                </a:solidFill>
                <a:latin typeface="Calibri"/>
                <a:ea typeface="Calibri"/>
                <a:cs typeface="Calibri"/>
              </a:rPr>
              <a:t>Primary Sources</a:t>
            </a:r>
          </a:p>
          <a:p>
            <a:pPr marL="228600" indent="-228600">
              <a:buAutoNum type="arabicPeriod"/>
            </a:pPr>
            <a:r>
              <a:rPr lang="en-US" sz="1400">
                <a:solidFill>
                  <a:srgbClr val="000000"/>
                </a:solidFill>
                <a:latin typeface="Calibri"/>
                <a:ea typeface="Calibri"/>
                <a:cs typeface="Calibri"/>
              </a:rPr>
              <a:t>Analyst Reports - S&amp;P </a:t>
            </a:r>
            <a:r>
              <a:rPr lang="en-US" sz="1400" err="1">
                <a:solidFill>
                  <a:srgbClr val="000000"/>
                </a:solidFill>
                <a:latin typeface="Calibri"/>
                <a:ea typeface="Calibri"/>
                <a:cs typeface="Calibri"/>
              </a:rPr>
              <a:t>NetAdvantage</a:t>
            </a:r>
            <a:r>
              <a:rPr lang="en-US" sz="1400">
                <a:solidFill>
                  <a:srgbClr val="000000"/>
                </a:solidFill>
                <a:latin typeface="Calibri"/>
                <a:ea typeface="Calibri"/>
                <a:cs typeface="Calibri"/>
              </a:rPr>
              <a:t> </a:t>
            </a:r>
          </a:p>
          <a:p>
            <a:pPr marL="228600" indent="-228600">
              <a:buAutoNum type="arabicPeriod"/>
            </a:pPr>
            <a:r>
              <a:rPr lang="en-US" sz="1400">
                <a:solidFill>
                  <a:srgbClr val="000000"/>
                </a:solidFill>
                <a:latin typeface="Calibri"/>
                <a:ea typeface="Calibri"/>
                <a:cs typeface="Calibri"/>
              </a:rPr>
              <a:t>News Articles - ProQuest One Business</a:t>
            </a:r>
          </a:p>
          <a:p>
            <a:pPr marL="228600" indent="-228600">
              <a:buAutoNum type="arabicPeriod"/>
            </a:pPr>
            <a:r>
              <a:rPr lang="en-US" sz="1400">
                <a:solidFill>
                  <a:srgbClr val="000000"/>
                </a:solidFill>
                <a:latin typeface="Calibri"/>
                <a:ea typeface="Calibri"/>
                <a:cs typeface="Calibri"/>
              </a:rPr>
              <a:t>SEC Filings - SEC EDGAR database (10K, 10Q, 8K, 11K)</a:t>
            </a:r>
          </a:p>
          <a:p>
            <a:pPr marL="228600" indent="-228600">
              <a:buAutoNum type="arabicPeriod"/>
            </a:pPr>
            <a:r>
              <a:rPr lang="en-US" sz="1400">
                <a:solidFill>
                  <a:srgbClr val="000000"/>
                </a:solidFill>
                <a:latin typeface="Calibri"/>
                <a:ea typeface="Calibri"/>
                <a:cs typeface="Calibri"/>
              </a:rPr>
              <a:t>Earnings Call Transcripts - S&amp;P </a:t>
            </a:r>
            <a:r>
              <a:rPr lang="en-US" sz="1400" err="1">
                <a:solidFill>
                  <a:srgbClr val="000000"/>
                </a:solidFill>
                <a:latin typeface="Calibri"/>
                <a:ea typeface="Calibri"/>
                <a:cs typeface="Calibri"/>
              </a:rPr>
              <a:t>NetAdvantage</a:t>
            </a:r>
            <a:endParaRPr lang="en-US" sz="1400">
              <a:solidFill>
                <a:srgbClr val="000000"/>
              </a:solidFill>
              <a:latin typeface="Calibri"/>
              <a:ea typeface="Calibri"/>
              <a:cs typeface="Calibri"/>
            </a:endParaRPr>
          </a:p>
          <a:p>
            <a:pPr marL="228600" indent="-228600">
              <a:buAutoNum type="arabicPeriod"/>
            </a:pPr>
            <a:r>
              <a:rPr lang="en-US" sz="1400">
                <a:solidFill>
                  <a:srgbClr val="000000"/>
                </a:solidFill>
                <a:latin typeface="Calibri"/>
                <a:ea typeface="Calibri"/>
                <a:cs typeface="Calibri"/>
              </a:rPr>
              <a:t>Stock History</a:t>
            </a:r>
          </a:p>
        </p:txBody>
      </p:sp>
      <p:pic>
        <p:nvPicPr>
          <p:cNvPr id="8" name="Picture 7" descr="A blue circle with numbers and a white circle&#10;&#10;Description automatically generated">
            <a:extLst>
              <a:ext uri="{FF2B5EF4-FFF2-40B4-BE49-F238E27FC236}">
                <a16:creationId xmlns:a16="http://schemas.microsoft.com/office/drawing/2014/main" id="{8130C7DB-3E03-C512-7E4A-06CBC8EA5D3A}"/>
              </a:ext>
            </a:extLst>
          </p:cNvPr>
          <p:cNvPicPr>
            <a:picLocks noChangeAspect="1"/>
          </p:cNvPicPr>
          <p:nvPr/>
        </p:nvPicPr>
        <p:blipFill rotWithShape="1">
          <a:blip r:embed="rId4"/>
          <a:srcRect l="11355" t="22760" r="27996" b="19020"/>
          <a:stretch/>
        </p:blipFill>
        <p:spPr>
          <a:xfrm>
            <a:off x="2686051" y="853606"/>
            <a:ext cx="2235997" cy="2153915"/>
          </a:xfrm>
          <a:prstGeom prst="rect">
            <a:avLst/>
          </a:prstGeom>
        </p:spPr>
      </p:pic>
      <p:sp>
        <p:nvSpPr>
          <p:cNvPr id="9" name="TextBox 8">
            <a:extLst>
              <a:ext uri="{FF2B5EF4-FFF2-40B4-BE49-F238E27FC236}">
                <a16:creationId xmlns:a16="http://schemas.microsoft.com/office/drawing/2014/main" id="{AA4D1DA8-7558-E8AA-8FC4-11BF8970ED53}"/>
              </a:ext>
            </a:extLst>
          </p:cNvPr>
          <p:cNvSpPr txBox="1"/>
          <p:nvPr/>
        </p:nvSpPr>
        <p:spPr>
          <a:xfrm>
            <a:off x="3100545" y="1146809"/>
            <a:ext cx="625318" cy="415498"/>
          </a:xfrm>
          <a:custGeom>
            <a:avLst/>
            <a:gdLst>
              <a:gd name="connsiteX0" fmla="*/ 0 w 625318"/>
              <a:gd name="connsiteY0" fmla="*/ 0 h 415498"/>
              <a:gd name="connsiteX1" fmla="*/ 625318 w 625318"/>
              <a:gd name="connsiteY1" fmla="*/ 0 h 415498"/>
              <a:gd name="connsiteX2" fmla="*/ 625318 w 625318"/>
              <a:gd name="connsiteY2" fmla="*/ 415498 h 415498"/>
              <a:gd name="connsiteX3" fmla="*/ 0 w 625318"/>
              <a:gd name="connsiteY3" fmla="*/ 415498 h 415498"/>
              <a:gd name="connsiteX4" fmla="*/ 0 w 625318"/>
              <a:gd name="connsiteY4" fmla="*/ 0 h 41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18" h="415498" extrusionOk="0">
                <a:moveTo>
                  <a:pt x="0" y="0"/>
                </a:moveTo>
                <a:cubicBezTo>
                  <a:pt x="176467" y="6620"/>
                  <a:pt x="395102" y="18671"/>
                  <a:pt x="625318" y="0"/>
                </a:cubicBezTo>
                <a:cubicBezTo>
                  <a:pt x="640213" y="170443"/>
                  <a:pt x="631743" y="327720"/>
                  <a:pt x="625318" y="415498"/>
                </a:cubicBezTo>
                <a:cubicBezTo>
                  <a:pt x="454287" y="402541"/>
                  <a:pt x="246818" y="390480"/>
                  <a:pt x="0" y="415498"/>
                </a:cubicBezTo>
                <a:cubicBezTo>
                  <a:pt x="9335" y="240234"/>
                  <a:pt x="-7558" y="104748"/>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FFFFFF"/>
                </a:solidFill>
                <a:cs typeface="Calibri"/>
              </a:rPr>
              <a:t>News Articles</a:t>
            </a:r>
          </a:p>
        </p:txBody>
      </p:sp>
      <p:sp>
        <p:nvSpPr>
          <p:cNvPr id="11" name="TextBox 10">
            <a:extLst>
              <a:ext uri="{FF2B5EF4-FFF2-40B4-BE49-F238E27FC236}">
                <a16:creationId xmlns:a16="http://schemas.microsoft.com/office/drawing/2014/main" id="{261A5B16-8DCD-0599-144F-C4DAF7BD24FC}"/>
              </a:ext>
            </a:extLst>
          </p:cNvPr>
          <p:cNvSpPr txBox="1"/>
          <p:nvPr/>
        </p:nvSpPr>
        <p:spPr>
          <a:xfrm>
            <a:off x="3972083" y="1332545"/>
            <a:ext cx="625318" cy="415498"/>
          </a:xfrm>
          <a:custGeom>
            <a:avLst/>
            <a:gdLst>
              <a:gd name="connsiteX0" fmla="*/ 0 w 625318"/>
              <a:gd name="connsiteY0" fmla="*/ 0 h 415498"/>
              <a:gd name="connsiteX1" fmla="*/ 625318 w 625318"/>
              <a:gd name="connsiteY1" fmla="*/ 0 h 415498"/>
              <a:gd name="connsiteX2" fmla="*/ 625318 w 625318"/>
              <a:gd name="connsiteY2" fmla="*/ 415498 h 415498"/>
              <a:gd name="connsiteX3" fmla="*/ 0 w 625318"/>
              <a:gd name="connsiteY3" fmla="*/ 415498 h 415498"/>
              <a:gd name="connsiteX4" fmla="*/ 0 w 625318"/>
              <a:gd name="connsiteY4" fmla="*/ 0 h 41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18" h="415498" extrusionOk="0">
                <a:moveTo>
                  <a:pt x="0" y="0"/>
                </a:moveTo>
                <a:cubicBezTo>
                  <a:pt x="176467" y="6620"/>
                  <a:pt x="395102" y="18671"/>
                  <a:pt x="625318" y="0"/>
                </a:cubicBezTo>
                <a:cubicBezTo>
                  <a:pt x="640213" y="170443"/>
                  <a:pt x="631743" y="327720"/>
                  <a:pt x="625318" y="415498"/>
                </a:cubicBezTo>
                <a:cubicBezTo>
                  <a:pt x="454287" y="402541"/>
                  <a:pt x="246818" y="390480"/>
                  <a:pt x="0" y="415498"/>
                </a:cubicBezTo>
                <a:cubicBezTo>
                  <a:pt x="9335" y="240234"/>
                  <a:pt x="-7558" y="104748"/>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0000"/>
                </a:solidFill>
                <a:cs typeface="Calibri"/>
              </a:rPr>
              <a:t>Analyst Reports</a:t>
            </a:r>
          </a:p>
        </p:txBody>
      </p:sp>
      <p:sp>
        <p:nvSpPr>
          <p:cNvPr id="12" name="TextBox 11">
            <a:extLst>
              <a:ext uri="{FF2B5EF4-FFF2-40B4-BE49-F238E27FC236}">
                <a16:creationId xmlns:a16="http://schemas.microsoft.com/office/drawing/2014/main" id="{F33FC0C0-2323-66A5-2C3F-33C7EE89B7E9}"/>
              </a:ext>
            </a:extLst>
          </p:cNvPr>
          <p:cNvSpPr txBox="1"/>
          <p:nvPr/>
        </p:nvSpPr>
        <p:spPr>
          <a:xfrm>
            <a:off x="3922077" y="2825587"/>
            <a:ext cx="911067" cy="415498"/>
          </a:xfrm>
          <a:custGeom>
            <a:avLst/>
            <a:gdLst>
              <a:gd name="connsiteX0" fmla="*/ 0 w 911067"/>
              <a:gd name="connsiteY0" fmla="*/ 0 h 415498"/>
              <a:gd name="connsiteX1" fmla="*/ 446423 w 911067"/>
              <a:gd name="connsiteY1" fmla="*/ 0 h 415498"/>
              <a:gd name="connsiteX2" fmla="*/ 911067 w 911067"/>
              <a:gd name="connsiteY2" fmla="*/ 0 h 415498"/>
              <a:gd name="connsiteX3" fmla="*/ 911067 w 911067"/>
              <a:gd name="connsiteY3" fmla="*/ 415498 h 415498"/>
              <a:gd name="connsiteX4" fmla="*/ 464644 w 911067"/>
              <a:gd name="connsiteY4" fmla="*/ 415498 h 415498"/>
              <a:gd name="connsiteX5" fmla="*/ 0 w 911067"/>
              <a:gd name="connsiteY5" fmla="*/ 415498 h 415498"/>
              <a:gd name="connsiteX6" fmla="*/ 0 w 911067"/>
              <a:gd name="connsiteY6" fmla="*/ 0 h 41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067" h="415498" extrusionOk="0">
                <a:moveTo>
                  <a:pt x="0" y="0"/>
                </a:moveTo>
                <a:cubicBezTo>
                  <a:pt x="125240" y="-17546"/>
                  <a:pt x="256236" y="-3343"/>
                  <a:pt x="446423" y="0"/>
                </a:cubicBezTo>
                <a:cubicBezTo>
                  <a:pt x="636610" y="3343"/>
                  <a:pt x="753897" y="-1029"/>
                  <a:pt x="911067" y="0"/>
                </a:cubicBezTo>
                <a:cubicBezTo>
                  <a:pt x="894556" y="188500"/>
                  <a:pt x="929376" y="307573"/>
                  <a:pt x="911067" y="415498"/>
                </a:cubicBezTo>
                <a:cubicBezTo>
                  <a:pt x="781091" y="406314"/>
                  <a:pt x="638490" y="432748"/>
                  <a:pt x="464644" y="415498"/>
                </a:cubicBezTo>
                <a:cubicBezTo>
                  <a:pt x="290798" y="398248"/>
                  <a:pt x="200379" y="409453"/>
                  <a:pt x="0" y="415498"/>
                </a:cubicBezTo>
                <a:cubicBezTo>
                  <a:pt x="2761" y="252486"/>
                  <a:pt x="17196" y="143496"/>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0000"/>
                </a:solidFill>
                <a:cs typeface="Calibri"/>
              </a:rPr>
              <a:t>Earnings Call Transcripts</a:t>
            </a:r>
          </a:p>
        </p:txBody>
      </p:sp>
      <p:cxnSp>
        <p:nvCxnSpPr>
          <p:cNvPr id="14" name="Straight Arrow Connector 13">
            <a:extLst>
              <a:ext uri="{FF2B5EF4-FFF2-40B4-BE49-F238E27FC236}">
                <a16:creationId xmlns:a16="http://schemas.microsoft.com/office/drawing/2014/main" id="{A6600232-4D00-8FA1-78E2-29A48E3C7146}"/>
              </a:ext>
            </a:extLst>
          </p:cNvPr>
          <p:cNvCxnSpPr/>
          <p:nvPr/>
        </p:nvCxnSpPr>
        <p:spPr>
          <a:xfrm>
            <a:off x="3752116" y="2827825"/>
            <a:ext cx="235744" cy="178594"/>
          </a:xfrm>
          <a:prstGeom prst="straightConnector1">
            <a:avLst/>
          </a:prstGeom>
          <a:ln w="28575">
            <a:solidFill>
              <a:srgbClr val="ACD7DC"/>
            </a:solidFill>
          </a:ln>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E44F56F7-065A-9185-4F24-A716A8618809}"/>
              </a:ext>
            </a:extLst>
          </p:cNvPr>
          <p:cNvSpPr txBox="1"/>
          <p:nvPr/>
        </p:nvSpPr>
        <p:spPr>
          <a:xfrm>
            <a:off x="2186147" y="2632705"/>
            <a:ext cx="911067" cy="253916"/>
          </a:xfrm>
          <a:custGeom>
            <a:avLst/>
            <a:gdLst>
              <a:gd name="connsiteX0" fmla="*/ 0 w 911067"/>
              <a:gd name="connsiteY0" fmla="*/ 0 h 253916"/>
              <a:gd name="connsiteX1" fmla="*/ 446423 w 911067"/>
              <a:gd name="connsiteY1" fmla="*/ 0 h 253916"/>
              <a:gd name="connsiteX2" fmla="*/ 911067 w 911067"/>
              <a:gd name="connsiteY2" fmla="*/ 0 h 253916"/>
              <a:gd name="connsiteX3" fmla="*/ 911067 w 911067"/>
              <a:gd name="connsiteY3" fmla="*/ 253916 h 253916"/>
              <a:gd name="connsiteX4" fmla="*/ 464644 w 911067"/>
              <a:gd name="connsiteY4" fmla="*/ 253916 h 253916"/>
              <a:gd name="connsiteX5" fmla="*/ 0 w 911067"/>
              <a:gd name="connsiteY5" fmla="*/ 253916 h 253916"/>
              <a:gd name="connsiteX6" fmla="*/ 0 w 911067"/>
              <a:gd name="connsiteY6"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067" h="253916" extrusionOk="0">
                <a:moveTo>
                  <a:pt x="0" y="0"/>
                </a:moveTo>
                <a:cubicBezTo>
                  <a:pt x="125240" y="-17546"/>
                  <a:pt x="256236" y="-3343"/>
                  <a:pt x="446423" y="0"/>
                </a:cubicBezTo>
                <a:cubicBezTo>
                  <a:pt x="636610" y="3343"/>
                  <a:pt x="753897" y="-1029"/>
                  <a:pt x="911067" y="0"/>
                </a:cubicBezTo>
                <a:cubicBezTo>
                  <a:pt x="908846" y="63313"/>
                  <a:pt x="917350" y="150660"/>
                  <a:pt x="911067" y="253916"/>
                </a:cubicBezTo>
                <a:cubicBezTo>
                  <a:pt x="781091" y="244732"/>
                  <a:pt x="638490" y="271166"/>
                  <a:pt x="464644" y="253916"/>
                </a:cubicBezTo>
                <a:cubicBezTo>
                  <a:pt x="290798" y="236666"/>
                  <a:pt x="200379" y="247871"/>
                  <a:pt x="0" y="253916"/>
                </a:cubicBezTo>
                <a:cubicBezTo>
                  <a:pt x="10549" y="186082"/>
                  <a:pt x="7316" y="61168"/>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solidFill>
                  <a:srgbClr val="000000"/>
                </a:solidFill>
                <a:cs typeface="Calibri"/>
              </a:rPr>
              <a:t>SEC Filings</a:t>
            </a:r>
          </a:p>
        </p:txBody>
      </p:sp>
      <p:cxnSp>
        <p:nvCxnSpPr>
          <p:cNvPr id="18" name="Straight Arrow Connector 17">
            <a:extLst>
              <a:ext uri="{FF2B5EF4-FFF2-40B4-BE49-F238E27FC236}">
                <a16:creationId xmlns:a16="http://schemas.microsoft.com/office/drawing/2014/main" id="{E25F1BEE-70A1-2212-2886-5693FE40FE63}"/>
              </a:ext>
            </a:extLst>
          </p:cNvPr>
          <p:cNvCxnSpPr>
            <a:cxnSpLocks/>
          </p:cNvCxnSpPr>
          <p:nvPr/>
        </p:nvCxnSpPr>
        <p:spPr>
          <a:xfrm flipH="1">
            <a:off x="2952019" y="2706381"/>
            <a:ext cx="385759" cy="64295"/>
          </a:xfrm>
          <a:prstGeom prst="straightConnector1">
            <a:avLst/>
          </a:prstGeom>
          <a:ln w="28575">
            <a:solidFill>
              <a:srgbClr val="0A509E"/>
            </a:solidFill>
          </a:ln>
        </p:spPr>
        <p:style>
          <a:lnRef idx="3">
            <a:schemeClr val="accent6"/>
          </a:lnRef>
          <a:fillRef idx="0">
            <a:schemeClr val="accent6"/>
          </a:fillRef>
          <a:effectRef idx="2">
            <a:schemeClr val="accent6"/>
          </a:effectRef>
          <a:fontRef idx="minor">
            <a:schemeClr val="tx1"/>
          </a:fontRef>
        </p:style>
      </p:cxnSp>
      <p:sp>
        <p:nvSpPr>
          <p:cNvPr id="10" name="Google Shape;190;g2dc702f7a1f_1_0">
            <a:extLst>
              <a:ext uri="{FF2B5EF4-FFF2-40B4-BE49-F238E27FC236}">
                <a16:creationId xmlns:a16="http://schemas.microsoft.com/office/drawing/2014/main" id="{E0EF3825-88D6-5D16-3608-9B3E3FDFBD69}"/>
              </a:ext>
            </a:extLst>
          </p:cNvPr>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Dataset Sources – Data Exploration</a:t>
            </a:r>
            <a:endParaRPr sz="2250" b="1">
              <a:solidFill>
                <a:srgbClr val="17365D"/>
              </a:solidFill>
              <a:latin typeface="Calibri"/>
              <a:ea typeface="Calibri"/>
              <a:cs typeface="Calibri"/>
              <a:sym typeface="Calibri"/>
            </a:endParaRPr>
          </a:p>
        </p:txBody>
      </p:sp>
    </p:spTree>
    <p:extLst>
      <p:ext uri="{BB962C8B-B14F-4D97-AF65-F5344CB8AC3E}">
        <p14:creationId xmlns:p14="http://schemas.microsoft.com/office/powerpoint/2010/main" val="130874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Sentiment Analysis with </a:t>
            </a:r>
            <a:r>
              <a:rPr lang="en-US" sz="2250" b="1" err="1">
                <a:solidFill>
                  <a:srgbClr val="17365D"/>
                </a:solidFill>
                <a:latin typeface="Calibri"/>
                <a:ea typeface="Calibri"/>
                <a:cs typeface="Calibri"/>
                <a:sym typeface="Calibri"/>
              </a:rPr>
              <a:t>FinBERT</a:t>
            </a:r>
            <a:endParaRPr sz="2250" b="1">
              <a:solidFill>
                <a:srgbClr val="17365D"/>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D65D3CBA-E77C-7A88-21CF-5F41B3C76626}"/>
              </a:ext>
            </a:extLst>
          </p:cNvPr>
          <p:cNvSpPr txBox="1"/>
          <p:nvPr/>
        </p:nvSpPr>
        <p:spPr>
          <a:xfrm>
            <a:off x="5389" y="1767811"/>
            <a:ext cx="56841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ea typeface="Calibri"/>
                <a:cs typeface="Calibri"/>
              </a:rPr>
              <a:t>[CLS]</a:t>
            </a:r>
            <a:endParaRPr lang="en-US" i="1"/>
          </a:p>
          <a:p>
            <a:r>
              <a:rPr lang="en-US" sz="1100" i="1">
                <a:ea typeface="Calibri"/>
                <a:cs typeface="Calibri"/>
              </a:rPr>
              <a:t>Oil </a:t>
            </a:r>
            <a:endParaRPr lang="en-US" i="1">
              <a:ea typeface="Calibri"/>
              <a:cs typeface="Calibri"/>
            </a:endParaRPr>
          </a:p>
          <a:p>
            <a:r>
              <a:rPr lang="en-US" sz="1100" i="1">
                <a:ea typeface="Calibri"/>
                <a:cs typeface="Calibri"/>
              </a:rPr>
              <a:t>price</a:t>
            </a:r>
            <a:endParaRPr lang="en-US" i="1">
              <a:ea typeface="Calibri"/>
              <a:cs typeface="Calibri"/>
            </a:endParaRPr>
          </a:p>
          <a:p>
            <a:r>
              <a:rPr lang="en-US" sz="1100" i="1">
                <a:ea typeface="Calibri"/>
                <a:cs typeface="Calibri"/>
              </a:rPr>
              <a:t>drop</a:t>
            </a:r>
            <a:endParaRPr lang="en-US" i="1">
              <a:ea typeface="Calibri"/>
              <a:cs typeface="Calibri"/>
            </a:endParaRPr>
          </a:p>
          <a:p>
            <a:r>
              <a:rPr lang="en-US" sz="1100" i="1">
                <a:ea typeface="Calibri"/>
                <a:cs typeface="Calibri"/>
              </a:rPr>
              <a:t>[SEP</a:t>
            </a:r>
            <a:r>
              <a:rPr lang="en-US" sz="1100">
                <a:ea typeface="Calibri"/>
                <a:cs typeface="Calibri"/>
              </a:rPr>
              <a:t>]</a:t>
            </a:r>
            <a:endParaRPr lang="en-US">
              <a:ea typeface="Calibri"/>
              <a:cs typeface="Calibri"/>
            </a:endParaRPr>
          </a:p>
        </p:txBody>
      </p:sp>
      <p:sp>
        <p:nvSpPr>
          <p:cNvPr id="29" name="Rectangle: Rounded Corners 28">
            <a:extLst>
              <a:ext uri="{FF2B5EF4-FFF2-40B4-BE49-F238E27FC236}">
                <a16:creationId xmlns:a16="http://schemas.microsoft.com/office/drawing/2014/main" id="{AB67D180-C41B-B4FD-9190-4A9F62F4BCD8}"/>
              </a:ext>
            </a:extLst>
          </p:cNvPr>
          <p:cNvSpPr/>
          <p:nvPr/>
        </p:nvSpPr>
        <p:spPr>
          <a:xfrm>
            <a:off x="874218" y="1551530"/>
            <a:ext cx="654993" cy="142389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ea typeface="Calibri"/>
                <a:cs typeface="Calibri"/>
              </a:rPr>
              <a:t>Tokenizer</a:t>
            </a:r>
          </a:p>
        </p:txBody>
      </p:sp>
      <p:sp>
        <p:nvSpPr>
          <p:cNvPr id="30" name="Rectangle: Rounded Corners 29">
            <a:extLst>
              <a:ext uri="{FF2B5EF4-FFF2-40B4-BE49-F238E27FC236}">
                <a16:creationId xmlns:a16="http://schemas.microsoft.com/office/drawing/2014/main" id="{4D1E4C56-EA38-4419-1328-883F2674F1E2}"/>
              </a:ext>
            </a:extLst>
          </p:cNvPr>
          <p:cNvSpPr/>
          <p:nvPr/>
        </p:nvSpPr>
        <p:spPr>
          <a:xfrm>
            <a:off x="2709241" y="1551531"/>
            <a:ext cx="748259" cy="151569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solidFill>
                  <a:srgbClr val="FFFFFF"/>
                </a:solidFill>
                <a:ea typeface="+mn-lt"/>
                <a:cs typeface="+mn-lt"/>
              </a:rPr>
              <a:t>Embedding</a:t>
            </a:r>
            <a:r>
              <a:rPr lang="en-US" sz="800">
                <a:ea typeface="Calibri"/>
                <a:cs typeface="Calibri"/>
              </a:rPr>
              <a:t> Layers</a:t>
            </a:r>
            <a:endParaRPr lang="en-US">
              <a:ea typeface="Calibri"/>
              <a:cs typeface="Calibri"/>
            </a:endParaRPr>
          </a:p>
        </p:txBody>
      </p:sp>
      <p:sp>
        <p:nvSpPr>
          <p:cNvPr id="32" name="TextBox 31">
            <a:extLst>
              <a:ext uri="{FF2B5EF4-FFF2-40B4-BE49-F238E27FC236}">
                <a16:creationId xmlns:a16="http://schemas.microsoft.com/office/drawing/2014/main" id="{227C84A3-BBBD-1987-444E-470F51A68B36}"/>
              </a:ext>
            </a:extLst>
          </p:cNvPr>
          <p:cNvSpPr txBox="1"/>
          <p:nvPr/>
        </p:nvSpPr>
        <p:spPr>
          <a:xfrm>
            <a:off x="2646146" y="3076023"/>
            <a:ext cx="12352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Token Embedding</a:t>
            </a:r>
            <a:endParaRPr lang="en-US"/>
          </a:p>
          <a:p>
            <a:r>
              <a:rPr lang="en-US" sz="800">
                <a:ea typeface="Calibri"/>
                <a:cs typeface="Calibri"/>
              </a:rPr>
              <a:t>+ Position Embedding</a:t>
            </a:r>
          </a:p>
          <a:p>
            <a:r>
              <a:rPr lang="en-US" sz="800">
                <a:ea typeface="Calibri"/>
                <a:cs typeface="Calibri"/>
              </a:rPr>
              <a:t>+ Normalize output</a:t>
            </a:r>
          </a:p>
        </p:txBody>
      </p:sp>
      <p:sp>
        <p:nvSpPr>
          <p:cNvPr id="36" name="Rectangle: Rounded Corners 35">
            <a:extLst>
              <a:ext uri="{FF2B5EF4-FFF2-40B4-BE49-F238E27FC236}">
                <a16:creationId xmlns:a16="http://schemas.microsoft.com/office/drawing/2014/main" id="{7D83EB25-45CA-2487-1D01-353ADA8C18F2}"/>
              </a:ext>
            </a:extLst>
          </p:cNvPr>
          <p:cNvSpPr/>
          <p:nvPr/>
        </p:nvSpPr>
        <p:spPr>
          <a:xfrm>
            <a:off x="5251948" y="1552675"/>
            <a:ext cx="1721050" cy="1490240"/>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337AFFA-4DDF-8E70-31D1-8704622828CE}"/>
              </a:ext>
            </a:extLst>
          </p:cNvPr>
          <p:cNvSpPr txBox="1"/>
          <p:nvPr/>
        </p:nvSpPr>
        <p:spPr>
          <a:xfrm rot="-5400000">
            <a:off x="4493938" y="2138109"/>
            <a:ext cx="13976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Calibri"/>
                <a:cs typeface="Calibri"/>
              </a:rPr>
              <a:t>Transformer model</a:t>
            </a:r>
          </a:p>
        </p:txBody>
      </p:sp>
      <p:sp>
        <p:nvSpPr>
          <p:cNvPr id="38" name="Rectangle 37">
            <a:extLst>
              <a:ext uri="{FF2B5EF4-FFF2-40B4-BE49-F238E27FC236}">
                <a16:creationId xmlns:a16="http://schemas.microsoft.com/office/drawing/2014/main" id="{AF4A1E70-043E-F0BE-1B32-C5CD308E6C47}"/>
              </a:ext>
            </a:extLst>
          </p:cNvPr>
          <p:cNvSpPr/>
          <p:nvPr/>
        </p:nvSpPr>
        <p:spPr>
          <a:xfrm>
            <a:off x="5406163" y="2541460"/>
            <a:ext cx="1294918" cy="40511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ea typeface="Calibri"/>
                <a:cs typeface="Calibri"/>
              </a:rPr>
              <a:t>Self-Attention</a:t>
            </a:r>
          </a:p>
        </p:txBody>
      </p:sp>
      <p:sp>
        <p:nvSpPr>
          <p:cNvPr id="39" name="Rectangle 38">
            <a:extLst>
              <a:ext uri="{FF2B5EF4-FFF2-40B4-BE49-F238E27FC236}">
                <a16:creationId xmlns:a16="http://schemas.microsoft.com/office/drawing/2014/main" id="{95F3A431-712F-83D6-8591-7129A2788D97}"/>
              </a:ext>
            </a:extLst>
          </p:cNvPr>
          <p:cNvSpPr/>
          <p:nvPr/>
        </p:nvSpPr>
        <p:spPr>
          <a:xfrm>
            <a:off x="5406161" y="2092941"/>
            <a:ext cx="1294918" cy="40511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ea typeface="Calibri"/>
                <a:cs typeface="Calibri"/>
              </a:rPr>
              <a:t>Feed-Forward</a:t>
            </a:r>
            <a:endParaRPr lang="en-US"/>
          </a:p>
        </p:txBody>
      </p:sp>
      <p:sp>
        <p:nvSpPr>
          <p:cNvPr id="40" name="Rectangle 39">
            <a:extLst>
              <a:ext uri="{FF2B5EF4-FFF2-40B4-BE49-F238E27FC236}">
                <a16:creationId xmlns:a16="http://schemas.microsoft.com/office/drawing/2014/main" id="{15AE95B6-B548-8561-D07F-A9A24B3129DA}"/>
              </a:ext>
            </a:extLst>
          </p:cNvPr>
          <p:cNvSpPr/>
          <p:nvPr/>
        </p:nvSpPr>
        <p:spPr>
          <a:xfrm>
            <a:off x="5413396" y="1644421"/>
            <a:ext cx="1294918" cy="40511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ea typeface="Calibri"/>
                <a:cs typeface="Calibri"/>
              </a:rPr>
              <a:t>Normalization and Residual Connections</a:t>
            </a:r>
          </a:p>
        </p:txBody>
      </p:sp>
      <p:sp>
        <p:nvSpPr>
          <p:cNvPr id="41" name="Rectangle: Rounded Corners 40">
            <a:extLst>
              <a:ext uri="{FF2B5EF4-FFF2-40B4-BE49-F238E27FC236}">
                <a16:creationId xmlns:a16="http://schemas.microsoft.com/office/drawing/2014/main" id="{D8B1CDFA-21C2-F2F1-A254-8068192ECBE0}"/>
              </a:ext>
            </a:extLst>
          </p:cNvPr>
          <p:cNvSpPr/>
          <p:nvPr/>
        </p:nvSpPr>
        <p:spPr>
          <a:xfrm>
            <a:off x="7529137" y="1484616"/>
            <a:ext cx="1292390" cy="28535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ea typeface="Calibri"/>
                <a:cs typeface="Calibri"/>
              </a:rPr>
              <a:t>Final Layer Output</a:t>
            </a:r>
            <a:endParaRPr lang="en-US" sz="1050"/>
          </a:p>
        </p:txBody>
      </p:sp>
      <p:sp>
        <p:nvSpPr>
          <p:cNvPr id="44" name="Rectangle: Rounded Corners 43">
            <a:extLst>
              <a:ext uri="{FF2B5EF4-FFF2-40B4-BE49-F238E27FC236}">
                <a16:creationId xmlns:a16="http://schemas.microsoft.com/office/drawing/2014/main" id="{CF085978-77F5-5AF9-9A8D-03BC968EF6E8}"/>
              </a:ext>
            </a:extLst>
          </p:cNvPr>
          <p:cNvSpPr/>
          <p:nvPr/>
        </p:nvSpPr>
        <p:spPr>
          <a:xfrm>
            <a:off x="7185594" y="2035537"/>
            <a:ext cx="1005551" cy="28535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ea typeface="Calibri"/>
                <a:cs typeface="Calibri"/>
              </a:rPr>
              <a:t>Aggregation </a:t>
            </a:r>
          </a:p>
        </p:txBody>
      </p:sp>
      <p:sp>
        <p:nvSpPr>
          <p:cNvPr id="45" name="TextBox 44">
            <a:extLst>
              <a:ext uri="{FF2B5EF4-FFF2-40B4-BE49-F238E27FC236}">
                <a16:creationId xmlns:a16="http://schemas.microsoft.com/office/drawing/2014/main" id="{62669812-CB6C-EDB1-B2F4-04BE9C69D1D5}"/>
              </a:ext>
            </a:extLst>
          </p:cNvPr>
          <p:cNvSpPr txBox="1"/>
          <p:nvPr/>
        </p:nvSpPr>
        <p:spPr>
          <a:xfrm>
            <a:off x="8166449" y="1947383"/>
            <a:ext cx="14338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800">
                <a:ea typeface="Calibri"/>
                <a:cs typeface="Calibri"/>
              </a:rPr>
              <a:t>Sentence level </a:t>
            </a:r>
          </a:p>
          <a:p>
            <a:pPr marL="171450" indent="-171450">
              <a:buFont typeface="Arial"/>
              <a:buChar char="•"/>
            </a:pPr>
            <a:r>
              <a:rPr lang="en-US" sz="800">
                <a:ea typeface="Calibri"/>
                <a:cs typeface="Calibri"/>
              </a:rPr>
              <a:t>Text section</a:t>
            </a:r>
          </a:p>
          <a:p>
            <a:pPr marL="171450" indent="-171450">
              <a:buFont typeface="Arial"/>
              <a:buChar char="•"/>
            </a:pPr>
            <a:r>
              <a:rPr lang="en-US" sz="800">
                <a:ea typeface="Calibri"/>
                <a:cs typeface="Calibri"/>
              </a:rPr>
              <a:t>Document level</a:t>
            </a:r>
          </a:p>
        </p:txBody>
      </p:sp>
      <p:sp>
        <p:nvSpPr>
          <p:cNvPr id="46" name="Rectangle: Rounded Corners 45">
            <a:extLst>
              <a:ext uri="{FF2B5EF4-FFF2-40B4-BE49-F238E27FC236}">
                <a16:creationId xmlns:a16="http://schemas.microsoft.com/office/drawing/2014/main" id="{53070625-4126-0E0C-5C9B-6BA012C60805}"/>
              </a:ext>
            </a:extLst>
          </p:cNvPr>
          <p:cNvSpPr/>
          <p:nvPr/>
        </p:nvSpPr>
        <p:spPr>
          <a:xfrm>
            <a:off x="7472703" y="2578801"/>
            <a:ext cx="1294743" cy="285359"/>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ea typeface="Calibri"/>
                <a:cs typeface="Calibri"/>
              </a:rPr>
              <a:t>Classification Head</a:t>
            </a:r>
            <a:endParaRPr lang="en-US"/>
          </a:p>
        </p:txBody>
      </p:sp>
      <p:sp>
        <p:nvSpPr>
          <p:cNvPr id="47" name="Rectangle: Rounded Corners 46">
            <a:extLst>
              <a:ext uri="{FF2B5EF4-FFF2-40B4-BE49-F238E27FC236}">
                <a16:creationId xmlns:a16="http://schemas.microsoft.com/office/drawing/2014/main" id="{026E8924-421A-63EB-17A1-20608A19CB1F}"/>
              </a:ext>
            </a:extLst>
          </p:cNvPr>
          <p:cNvSpPr/>
          <p:nvPr/>
        </p:nvSpPr>
        <p:spPr>
          <a:xfrm>
            <a:off x="7101052" y="3221735"/>
            <a:ext cx="1005551" cy="49192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a:ea typeface="Calibri"/>
                <a:cs typeface="Calibri"/>
              </a:rPr>
              <a:t>Prediction</a:t>
            </a:r>
            <a:endParaRPr lang="en-US"/>
          </a:p>
        </p:txBody>
      </p:sp>
      <p:graphicFrame>
        <p:nvGraphicFramePr>
          <p:cNvPr id="2" name="Table 1">
            <a:extLst>
              <a:ext uri="{FF2B5EF4-FFF2-40B4-BE49-F238E27FC236}">
                <a16:creationId xmlns:a16="http://schemas.microsoft.com/office/drawing/2014/main" id="{67305977-F576-487B-8D4F-DC73CDEA69E8}"/>
              </a:ext>
            </a:extLst>
          </p:cNvPr>
          <p:cNvGraphicFramePr>
            <a:graphicFrameLocks noGrp="1"/>
          </p:cNvGraphicFramePr>
          <p:nvPr/>
        </p:nvGraphicFramePr>
        <p:xfrm>
          <a:off x="1829627" y="1577786"/>
          <a:ext cx="427167" cy="1517830"/>
        </p:xfrm>
        <a:graphic>
          <a:graphicData uri="http://schemas.openxmlformats.org/drawingml/2006/table">
            <a:tbl>
              <a:tblPr firstRow="1" bandRow="1">
                <a:tableStyleId>{5C22544A-7EE6-4342-B048-85BDC9FD1C3A}</a:tableStyleId>
              </a:tblPr>
              <a:tblGrid>
                <a:gridCol w="427167">
                  <a:extLst>
                    <a:ext uri="{9D8B030D-6E8A-4147-A177-3AD203B41FA5}">
                      <a16:colId xmlns:a16="http://schemas.microsoft.com/office/drawing/2014/main" val="2978546784"/>
                    </a:ext>
                  </a:extLst>
                </a:gridCol>
              </a:tblGrid>
              <a:tr h="303566">
                <a:tc>
                  <a:txBody>
                    <a:bodyPr/>
                    <a:lstStyle/>
                    <a:p>
                      <a:pPr algn="ctr"/>
                      <a:r>
                        <a:rPr lang="en-US" sz="800">
                          <a:solidFill>
                            <a:schemeClr val="tx1"/>
                          </a:solidFill>
                        </a:rPr>
                        <a:t>101</a:t>
                      </a:r>
                    </a:p>
                  </a:txBody>
                  <a:tcPr>
                    <a:solidFill>
                      <a:schemeClr val="bg2">
                        <a:lumMod val="75000"/>
                      </a:schemeClr>
                    </a:solidFill>
                  </a:tcPr>
                </a:tc>
                <a:extLst>
                  <a:ext uri="{0D108BD9-81ED-4DB2-BD59-A6C34878D82A}">
                    <a16:rowId xmlns:a16="http://schemas.microsoft.com/office/drawing/2014/main" val="2268394887"/>
                  </a:ext>
                </a:extLst>
              </a:tr>
              <a:tr h="303566">
                <a:tc>
                  <a:txBody>
                    <a:bodyPr/>
                    <a:lstStyle/>
                    <a:p>
                      <a:pPr algn="ctr"/>
                      <a:r>
                        <a:rPr lang="en-US" sz="800">
                          <a:solidFill>
                            <a:schemeClr val="tx1"/>
                          </a:solidFill>
                        </a:rPr>
                        <a:t>2566</a:t>
                      </a:r>
                    </a:p>
                  </a:txBody>
                  <a:tcPr>
                    <a:solidFill>
                      <a:schemeClr val="bg2">
                        <a:lumMod val="75000"/>
                      </a:schemeClr>
                    </a:solidFill>
                  </a:tcPr>
                </a:tc>
                <a:extLst>
                  <a:ext uri="{0D108BD9-81ED-4DB2-BD59-A6C34878D82A}">
                    <a16:rowId xmlns:a16="http://schemas.microsoft.com/office/drawing/2014/main" val="749461489"/>
                  </a:ext>
                </a:extLst>
              </a:tr>
              <a:tr h="303566">
                <a:tc>
                  <a:txBody>
                    <a:bodyPr/>
                    <a:lstStyle/>
                    <a:p>
                      <a:pPr algn="ctr"/>
                      <a:r>
                        <a:rPr lang="en-US" sz="800">
                          <a:solidFill>
                            <a:schemeClr val="tx1"/>
                          </a:solidFill>
                        </a:rPr>
                        <a:t>2165</a:t>
                      </a:r>
                    </a:p>
                  </a:txBody>
                  <a:tcPr>
                    <a:solidFill>
                      <a:schemeClr val="bg2">
                        <a:lumMod val="75000"/>
                      </a:schemeClr>
                    </a:solidFill>
                  </a:tcPr>
                </a:tc>
                <a:extLst>
                  <a:ext uri="{0D108BD9-81ED-4DB2-BD59-A6C34878D82A}">
                    <a16:rowId xmlns:a16="http://schemas.microsoft.com/office/drawing/2014/main" val="1842715171"/>
                  </a:ext>
                </a:extLst>
              </a:tr>
              <a:tr h="303566">
                <a:tc>
                  <a:txBody>
                    <a:bodyPr/>
                    <a:lstStyle/>
                    <a:p>
                      <a:pPr algn="ctr"/>
                      <a:r>
                        <a:rPr lang="en-US" sz="800">
                          <a:solidFill>
                            <a:schemeClr val="tx1"/>
                          </a:solidFill>
                        </a:rPr>
                        <a:t>111</a:t>
                      </a:r>
                    </a:p>
                  </a:txBody>
                  <a:tcPr>
                    <a:solidFill>
                      <a:schemeClr val="bg2">
                        <a:lumMod val="75000"/>
                      </a:schemeClr>
                    </a:solidFill>
                  </a:tcPr>
                </a:tc>
                <a:extLst>
                  <a:ext uri="{0D108BD9-81ED-4DB2-BD59-A6C34878D82A}">
                    <a16:rowId xmlns:a16="http://schemas.microsoft.com/office/drawing/2014/main" val="3646332393"/>
                  </a:ext>
                </a:extLst>
              </a:tr>
              <a:tr h="303566">
                <a:tc>
                  <a:txBody>
                    <a:bodyPr/>
                    <a:lstStyle/>
                    <a:p>
                      <a:pPr algn="ctr"/>
                      <a:r>
                        <a:rPr lang="en-US" sz="800">
                          <a:solidFill>
                            <a:schemeClr val="tx1"/>
                          </a:solidFill>
                        </a:rPr>
                        <a:t>102</a:t>
                      </a:r>
                    </a:p>
                  </a:txBody>
                  <a:tcPr>
                    <a:solidFill>
                      <a:schemeClr val="bg2">
                        <a:lumMod val="75000"/>
                      </a:schemeClr>
                    </a:solidFill>
                  </a:tcPr>
                </a:tc>
                <a:extLst>
                  <a:ext uri="{0D108BD9-81ED-4DB2-BD59-A6C34878D82A}">
                    <a16:rowId xmlns:a16="http://schemas.microsoft.com/office/drawing/2014/main" val="1547937919"/>
                  </a:ext>
                </a:extLst>
              </a:tr>
            </a:tbl>
          </a:graphicData>
        </a:graphic>
      </p:graphicFrame>
      <p:pic>
        <p:nvPicPr>
          <p:cNvPr id="4" name="Picture 3" descr="A group of brown squares with black numbers&#10;&#10;Description automatically generated">
            <a:extLst>
              <a:ext uri="{FF2B5EF4-FFF2-40B4-BE49-F238E27FC236}">
                <a16:creationId xmlns:a16="http://schemas.microsoft.com/office/drawing/2014/main" id="{DDC633E0-21DB-EA13-DCDE-01FE5981E769}"/>
              </a:ext>
            </a:extLst>
          </p:cNvPr>
          <p:cNvPicPr>
            <a:picLocks noChangeAspect="1"/>
          </p:cNvPicPr>
          <p:nvPr/>
        </p:nvPicPr>
        <p:blipFill rotWithShape="1">
          <a:blip r:embed="rId3">
            <a:duotone>
              <a:prstClr val="black"/>
              <a:schemeClr val="accent3">
                <a:tint val="45000"/>
                <a:satMod val="400000"/>
              </a:schemeClr>
            </a:duotone>
          </a:blip>
          <a:srcRect l="-155" t="-944" r="746" b="16938"/>
          <a:stretch/>
        </p:blipFill>
        <p:spPr>
          <a:xfrm>
            <a:off x="3837895" y="1609039"/>
            <a:ext cx="915950" cy="1323153"/>
          </a:xfrm>
          <a:prstGeom prst="rect">
            <a:avLst/>
          </a:prstGeom>
        </p:spPr>
      </p:pic>
      <p:cxnSp>
        <p:nvCxnSpPr>
          <p:cNvPr id="35" name="Straight Arrow Connector 34">
            <a:extLst>
              <a:ext uri="{FF2B5EF4-FFF2-40B4-BE49-F238E27FC236}">
                <a16:creationId xmlns:a16="http://schemas.microsoft.com/office/drawing/2014/main" id="{B6E35C44-CACD-8FD8-E140-D27F01489A15}"/>
              </a:ext>
            </a:extLst>
          </p:cNvPr>
          <p:cNvCxnSpPr>
            <a:cxnSpLocks/>
          </p:cNvCxnSpPr>
          <p:nvPr/>
        </p:nvCxnSpPr>
        <p:spPr>
          <a:xfrm>
            <a:off x="514350" y="2552390"/>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DB12EFD-B8C1-58C4-FC89-156C06E82CDD}"/>
              </a:ext>
            </a:extLst>
          </p:cNvPr>
          <p:cNvCxnSpPr>
            <a:cxnSpLocks/>
          </p:cNvCxnSpPr>
          <p:nvPr/>
        </p:nvCxnSpPr>
        <p:spPr>
          <a:xfrm>
            <a:off x="514349" y="240701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A59E5ED9-CABA-CD3D-31CF-FACA079CB872}"/>
              </a:ext>
            </a:extLst>
          </p:cNvPr>
          <p:cNvCxnSpPr>
            <a:cxnSpLocks/>
          </p:cNvCxnSpPr>
          <p:nvPr/>
        </p:nvCxnSpPr>
        <p:spPr>
          <a:xfrm>
            <a:off x="514350" y="2237170"/>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351A8F6F-1C2F-DA6A-8E9D-1035B79FB114}"/>
              </a:ext>
            </a:extLst>
          </p:cNvPr>
          <p:cNvCxnSpPr>
            <a:cxnSpLocks/>
          </p:cNvCxnSpPr>
          <p:nvPr/>
        </p:nvCxnSpPr>
        <p:spPr>
          <a:xfrm>
            <a:off x="514350" y="2069101"/>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9E497D4-38A5-4EFC-5CF8-90C634C31C81}"/>
              </a:ext>
            </a:extLst>
          </p:cNvPr>
          <p:cNvCxnSpPr>
            <a:cxnSpLocks/>
          </p:cNvCxnSpPr>
          <p:nvPr/>
        </p:nvCxnSpPr>
        <p:spPr>
          <a:xfrm>
            <a:off x="514350" y="1911769"/>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FC19E148-AF6B-6414-260A-A144BD3E7AE1}"/>
              </a:ext>
            </a:extLst>
          </p:cNvPr>
          <p:cNvCxnSpPr>
            <a:cxnSpLocks/>
          </p:cNvCxnSpPr>
          <p:nvPr/>
        </p:nvCxnSpPr>
        <p:spPr>
          <a:xfrm>
            <a:off x="1560076" y="2925312"/>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C1C91C5-9F0A-38EA-AB04-0BAB3BE16EC8}"/>
              </a:ext>
            </a:extLst>
          </p:cNvPr>
          <p:cNvCxnSpPr>
            <a:cxnSpLocks/>
          </p:cNvCxnSpPr>
          <p:nvPr/>
        </p:nvCxnSpPr>
        <p:spPr>
          <a:xfrm>
            <a:off x="1560076" y="263561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BDC4790D-0535-ABF7-A3AD-9F4399E0E3F5}"/>
              </a:ext>
            </a:extLst>
          </p:cNvPr>
          <p:cNvCxnSpPr>
            <a:cxnSpLocks/>
          </p:cNvCxnSpPr>
          <p:nvPr/>
        </p:nvCxnSpPr>
        <p:spPr>
          <a:xfrm>
            <a:off x="1560076" y="2366607"/>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2FE62248-22A8-C763-5E47-BFE107270AA0}"/>
              </a:ext>
            </a:extLst>
          </p:cNvPr>
          <p:cNvCxnSpPr>
            <a:cxnSpLocks/>
          </p:cNvCxnSpPr>
          <p:nvPr/>
        </p:nvCxnSpPr>
        <p:spPr>
          <a:xfrm>
            <a:off x="1560077" y="204953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FDA6BCE7-B6AA-251B-C3A9-DE38DDE92E03}"/>
              </a:ext>
            </a:extLst>
          </p:cNvPr>
          <p:cNvCxnSpPr>
            <a:cxnSpLocks/>
          </p:cNvCxnSpPr>
          <p:nvPr/>
        </p:nvCxnSpPr>
        <p:spPr>
          <a:xfrm>
            <a:off x="1560078" y="1749386"/>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0030286A-845A-52D2-96B8-B8DD329FC0B2}"/>
              </a:ext>
            </a:extLst>
          </p:cNvPr>
          <p:cNvCxnSpPr>
            <a:cxnSpLocks/>
          </p:cNvCxnSpPr>
          <p:nvPr/>
        </p:nvCxnSpPr>
        <p:spPr>
          <a:xfrm>
            <a:off x="2393970" y="2925312"/>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0171D2DE-DFD0-9EF9-688C-81F423A13B3C}"/>
              </a:ext>
            </a:extLst>
          </p:cNvPr>
          <p:cNvCxnSpPr>
            <a:cxnSpLocks/>
          </p:cNvCxnSpPr>
          <p:nvPr/>
        </p:nvCxnSpPr>
        <p:spPr>
          <a:xfrm>
            <a:off x="2393970" y="263561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1AD951E6-6FEF-09DD-88D3-BF4B7103BD5D}"/>
              </a:ext>
            </a:extLst>
          </p:cNvPr>
          <p:cNvCxnSpPr>
            <a:cxnSpLocks/>
          </p:cNvCxnSpPr>
          <p:nvPr/>
        </p:nvCxnSpPr>
        <p:spPr>
          <a:xfrm>
            <a:off x="2393970" y="2366607"/>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31D7A280-7DFD-8A26-763F-C1F037EDC458}"/>
              </a:ext>
            </a:extLst>
          </p:cNvPr>
          <p:cNvCxnSpPr>
            <a:cxnSpLocks/>
          </p:cNvCxnSpPr>
          <p:nvPr/>
        </p:nvCxnSpPr>
        <p:spPr>
          <a:xfrm>
            <a:off x="2393971" y="204953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A99AE89C-FD67-F8BE-82AE-F870427CA372}"/>
              </a:ext>
            </a:extLst>
          </p:cNvPr>
          <p:cNvCxnSpPr>
            <a:cxnSpLocks/>
          </p:cNvCxnSpPr>
          <p:nvPr/>
        </p:nvCxnSpPr>
        <p:spPr>
          <a:xfrm>
            <a:off x="2393972" y="1749386"/>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B269CAA2-6BFE-C52B-5C8B-F2F399593818}"/>
              </a:ext>
            </a:extLst>
          </p:cNvPr>
          <p:cNvCxnSpPr>
            <a:cxnSpLocks/>
          </p:cNvCxnSpPr>
          <p:nvPr/>
        </p:nvCxnSpPr>
        <p:spPr>
          <a:xfrm>
            <a:off x="3562874" y="2806444"/>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11EAC248-C54B-C56A-4318-56F0C2A895AF}"/>
              </a:ext>
            </a:extLst>
          </p:cNvPr>
          <p:cNvCxnSpPr>
            <a:cxnSpLocks/>
          </p:cNvCxnSpPr>
          <p:nvPr/>
        </p:nvCxnSpPr>
        <p:spPr>
          <a:xfrm>
            <a:off x="3562874" y="2531986"/>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596067AA-D6B8-EF22-391D-DF0B1C159F77}"/>
              </a:ext>
            </a:extLst>
          </p:cNvPr>
          <p:cNvCxnSpPr>
            <a:cxnSpLocks/>
          </p:cNvCxnSpPr>
          <p:nvPr/>
        </p:nvCxnSpPr>
        <p:spPr>
          <a:xfrm>
            <a:off x="3562874" y="2270599"/>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1314A64-DBC9-315A-1BB2-F05963BA8A69}"/>
              </a:ext>
            </a:extLst>
          </p:cNvPr>
          <p:cNvCxnSpPr>
            <a:cxnSpLocks/>
          </p:cNvCxnSpPr>
          <p:nvPr/>
        </p:nvCxnSpPr>
        <p:spPr>
          <a:xfrm>
            <a:off x="3562875" y="2014486"/>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3A6F0F9B-1CCB-8D81-C5BE-0C0F65D46BB3}"/>
              </a:ext>
            </a:extLst>
          </p:cNvPr>
          <p:cNvCxnSpPr>
            <a:cxnSpLocks/>
          </p:cNvCxnSpPr>
          <p:nvPr/>
        </p:nvCxnSpPr>
        <p:spPr>
          <a:xfrm>
            <a:off x="3562876" y="1714338"/>
            <a:ext cx="2238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Curved Connector 147">
            <a:extLst>
              <a:ext uri="{FF2B5EF4-FFF2-40B4-BE49-F238E27FC236}">
                <a16:creationId xmlns:a16="http://schemas.microsoft.com/office/drawing/2014/main" id="{B447B76B-9F44-2076-2FEE-6D9E9BBA79FA}"/>
              </a:ext>
            </a:extLst>
          </p:cNvPr>
          <p:cNvCxnSpPr>
            <a:cxnSpLocks/>
            <a:endCxn id="36" idx="2"/>
          </p:cNvCxnSpPr>
          <p:nvPr/>
        </p:nvCxnSpPr>
        <p:spPr>
          <a:xfrm>
            <a:off x="4869180" y="2237170"/>
            <a:ext cx="1243293" cy="805745"/>
          </a:xfrm>
          <a:prstGeom prst="curvedConnector4">
            <a:avLst>
              <a:gd name="adj1" fmla="val 15393"/>
              <a:gd name="adj2" fmla="val 128371"/>
            </a:avLst>
          </a:prstGeom>
          <a:ln>
            <a:tailEnd type="triangle"/>
          </a:ln>
        </p:spPr>
        <p:style>
          <a:lnRef idx="1">
            <a:schemeClr val="dk1"/>
          </a:lnRef>
          <a:fillRef idx="0">
            <a:schemeClr val="dk1"/>
          </a:fillRef>
          <a:effectRef idx="0">
            <a:schemeClr val="dk1"/>
          </a:effectRef>
          <a:fontRef idx="minor">
            <a:schemeClr val="tx1"/>
          </a:fontRef>
        </p:style>
      </p:cxnSp>
      <p:cxnSp>
        <p:nvCxnSpPr>
          <p:cNvPr id="153" name="Curved Connector 152">
            <a:extLst>
              <a:ext uri="{FF2B5EF4-FFF2-40B4-BE49-F238E27FC236}">
                <a16:creationId xmlns:a16="http://schemas.microsoft.com/office/drawing/2014/main" id="{45968D02-DEAF-4E50-DD8E-54AC09B1551D}"/>
              </a:ext>
            </a:extLst>
          </p:cNvPr>
          <p:cNvCxnSpPr>
            <a:stCxn id="38" idx="3"/>
            <a:endCxn id="39" idx="3"/>
          </p:cNvCxnSpPr>
          <p:nvPr/>
        </p:nvCxnSpPr>
        <p:spPr>
          <a:xfrm flipH="1" flipV="1">
            <a:off x="6701079" y="2295498"/>
            <a:ext cx="2" cy="448519"/>
          </a:xfrm>
          <a:prstGeom prst="curvedConnector3">
            <a:avLst>
              <a:gd name="adj1" fmla="val -11430000000"/>
            </a:avLst>
          </a:prstGeom>
          <a:ln>
            <a:tailEnd type="triangle"/>
          </a:ln>
        </p:spPr>
        <p:style>
          <a:lnRef idx="1">
            <a:schemeClr val="dk1"/>
          </a:lnRef>
          <a:fillRef idx="0">
            <a:schemeClr val="dk1"/>
          </a:fillRef>
          <a:effectRef idx="0">
            <a:schemeClr val="dk1"/>
          </a:effectRef>
          <a:fontRef idx="minor">
            <a:schemeClr val="tx1"/>
          </a:fontRef>
        </p:style>
      </p:cxnSp>
      <p:cxnSp>
        <p:nvCxnSpPr>
          <p:cNvPr id="155" name="Curved Connector 154">
            <a:extLst>
              <a:ext uri="{FF2B5EF4-FFF2-40B4-BE49-F238E27FC236}">
                <a16:creationId xmlns:a16="http://schemas.microsoft.com/office/drawing/2014/main" id="{112D8760-63B3-8A0F-A1E3-DEC3DE27875A}"/>
              </a:ext>
            </a:extLst>
          </p:cNvPr>
          <p:cNvCxnSpPr>
            <a:stCxn id="39" idx="3"/>
            <a:endCxn id="40" idx="3"/>
          </p:cNvCxnSpPr>
          <p:nvPr/>
        </p:nvCxnSpPr>
        <p:spPr>
          <a:xfrm flipV="1">
            <a:off x="6701079" y="1846978"/>
            <a:ext cx="7235" cy="448520"/>
          </a:xfrm>
          <a:prstGeom prst="curvedConnector3">
            <a:avLst>
              <a:gd name="adj1" fmla="val 3259641"/>
            </a:avLst>
          </a:prstGeom>
          <a:ln>
            <a:tailEnd type="triangle"/>
          </a:ln>
        </p:spPr>
        <p:style>
          <a:lnRef idx="1">
            <a:schemeClr val="dk1"/>
          </a:lnRef>
          <a:fillRef idx="0">
            <a:schemeClr val="dk1"/>
          </a:fillRef>
          <a:effectRef idx="0">
            <a:schemeClr val="dk1"/>
          </a:effectRef>
          <a:fontRef idx="minor">
            <a:schemeClr val="tx1"/>
          </a:fontRef>
        </p:style>
      </p:cxnSp>
      <p:cxnSp>
        <p:nvCxnSpPr>
          <p:cNvPr id="157" name="Curved Connector 156">
            <a:extLst>
              <a:ext uri="{FF2B5EF4-FFF2-40B4-BE49-F238E27FC236}">
                <a16:creationId xmlns:a16="http://schemas.microsoft.com/office/drawing/2014/main" id="{82522D4D-E691-7DDB-9D68-1ABA7226AD4B}"/>
              </a:ext>
            </a:extLst>
          </p:cNvPr>
          <p:cNvCxnSpPr>
            <a:stCxn id="36" idx="0"/>
            <a:endCxn id="41" idx="0"/>
          </p:cNvCxnSpPr>
          <p:nvPr/>
        </p:nvCxnSpPr>
        <p:spPr>
          <a:xfrm rot="5400000" flipH="1" flipV="1">
            <a:off x="7109873" y="487217"/>
            <a:ext cx="68059" cy="2062859"/>
          </a:xfrm>
          <a:prstGeom prst="curvedConnector3">
            <a:avLst>
              <a:gd name="adj1" fmla="val 435885"/>
            </a:avLst>
          </a:prstGeom>
          <a:ln>
            <a:tailEnd type="triangle"/>
          </a:ln>
        </p:spPr>
        <p:style>
          <a:lnRef idx="1">
            <a:schemeClr val="dk1"/>
          </a:lnRef>
          <a:fillRef idx="0">
            <a:schemeClr val="dk1"/>
          </a:fillRef>
          <a:effectRef idx="0">
            <a:schemeClr val="dk1"/>
          </a:effectRef>
          <a:fontRef idx="minor">
            <a:schemeClr val="tx1"/>
          </a:fontRef>
        </p:style>
      </p:cxnSp>
      <p:cxnSp>
        <p:nvCxnSpPr>
          <p:cNvPr id="159" name="Curved Connector 158">
            <a:extLst>
              <a:ext uri="{FF2B5EF4-FFF2-40B4-BE49-F238E27FC236}">
                <a16:creationId xmlns:a16="http://schemas.microsoft.com/office/drawing/2014/main" id="{680DD44F-47BA-3201-B4EB-1D66D127A25C}"/>
              </a:ext>
            </a:extLst>
          </p:cNvPr>
          <p:cNvCxnSpPr>
            <a:stCxn id="41" idx="2"/>
            <a:endCxn id="44" idx="0"/>
          </p:cNvCxnSpPr>
          <p:nvPr/>
        </p:nvCxnSpPr>
        <p:spPr>
          <a:xfrm rot="5400000">
            <a:off x="7799070" y="1659274"/>
            <a:ext cx="265563" cy="48696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1" name="Curved Connector 160">
            <a:extLst>
              <a:ext uri="{FF2B5EF4-FFF2-40B4-BE49-F238E27FC236}">
                <a16:creationId xmlns:a16="http://schemas.microsoft.com/office/drawing/2014/main" id="{08EF47FE-0852-85E7-351E-FFE35E73C746}"/>
              </a:ext>
            </a:extLst>
          </p:cNvPr>
          <p:cNvCxnSpPr>
            <a:stCxn id="44" idx="2"/>
            <a:endCxn id="46" idx="0"/>
          </p:cNvCxnSpPr>
          <p:nvPr/>
        </p:nvCxnSpPr>
        <p:spPr>
          <a:xfrm rot="16200000" flipH="1">
            <a:off x="7775269" y="2233995"/>
            <a:ext cx="257906" cy="43170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3" name="Curved Connector 162">
            <a:extLst>
              <a:ext uri="{FF2B5EF4-FFF2-40B4-BE49-F238E27FC236}">
                <a16:creationId xmlns:a16="http://schemas.microsoft.com/office/drawing/2014/main" id="{F36473FA-8A40-F839-3A38-D692FEF460E8}"/>
              </a:ext>
            </a:extLst>
          </p:cNvPr>
          <p:cNvCxnSpPr>
            <a:stCxn id="46" idx="2"/>
            <a:endCxn id="47" idx="0"/>
          </p:cNvCxnSpPr>
          <p:nvPr/>
        </p:nvCxnSpPr>
        <p:spPr>
          <a:xfrm rot="5400000">
            <a:off x="7683165" y="2784824"/>
            <a:ext cx="357575" cy="51624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8" name="TextBox 167">
            <a:extLst>
              <a:ext uri="{FF2B5EF4-FFF2-40B4-BE49-F238E27FC236}">
                <a16:creationId xmlns:a16="http://schemas.microsoft.com/office/drawing/2014/main" id="{8E948004-0B55-E197-F994-C45905868EA0}"/>
              </a:ext>
            </a:extLst>
          </p:cNvPr>
          <p:cNvSpPr txBox="1"/>
          <p:nvPr/>
        </p:nvSpPr>
        <p:spPr>
          <a:xfrm>
            <a:off x="6251713" y="3772656"/>
            <a:ext cx="2892287" cy="261610"/>
          </a:xfrm>
          <a:prstGeom prst="rect">
            <a:avLst/>
          </a:prstGeom>
          <a:noFill/>
        </p:spPr>
        <p:txBody>
          <a:bodyPr wrap="square" rtlCol="0">
            <a:spAutoFit/>
          </a:bodyPr>
          <a:lstStyle/>
          <a:p>
            <a:r>
              <a:rPr lang="en-US" sz="1100" i="1"/>
              <a:t>Sentiment: Positive (with a probability of 0.65)</a:t>
            </a:r>
          </a:p>
        </p:txBody>
      </p:sp>
      <p:sp>
        <p:nvSpPr>
          <p:cNvPr id="182" name="TextBox 181">
            <a:extLst>
              <a:ext uri="{FF2B5EF4-FFF2-40B4-BE49-F238E27FC236}">
                <a16:creationId xmlns:a16="http://schemas.microsoft.com/office/drawing/2014/main" id="{B7520366-0D31-425F-EE14-98496F4C2B60}"/>
              </a:ext>
            </a:extLst>
          </p:cNvPr>
          <p:cNvSpPr txBox="1"/>
          <p:nvPr/>
        </p:nvSpPr>
        <p:spPr>
          <a:xfrm>
            <a:off x="5206559" y="1302596"/>
            <a:ext cx="699550" cy="276999"/>
          </a:xfrm>
          <a:prstGeom prst="rect">
            <a:avLst/>
          </a:prstGeom>
          <a:noFill/>
        </p:spPr>
        <p:txBody>
          <a:bodyPr wrap="square" rtlCol="0">
            <a:spAutoFit/>
          </a:bodyPr>
          <a:lstStyle/>
          <a:p>
            <a:r>
              <a:rPr lang="en-KZ" sz="1200" i="1"/>
              <a:t>Encoder</a:t>
            </a:r>
          </a:p>
        </p:txBody>
      </p:sp>
    </p:spTree>
    <p:extLst>
      <p:ext uri="{BB962C8B-B14F-4D97-AF65-F5344CB8AC3E}">
        <p14:creationId xmlns:p14="http://schemas.microsoft.com/office/powerpoint/2010/main" val="392547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pic>
        <p:nvPicPr>
          <p:cNvPr id="5" name="Graphic 4" descr="Document with solid fill">
            <a:extLst>
              <a:ext uri="{FF2B5EF4-FFF2-40B4-BE49-F238E27FC236}">
                <a16:creationId xmlns:a16="http://schemas.microsoft.com/office/drawing/2014/main" id="{9AB2638D-096A-DEED-F3F6-5F97A169A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540" y="1720626"/>
            <a:ext cx="566530" cy="566530"/>
          </a:xfrm>
          <a:prstGeom prst="rect">
            <a:avLst/>
          </a:prstGeom>
        </p:spPr>
      </p:pic>
      <p:pic>
        <p:nvPicPr>
          <p:cNvPr id="7" name="Graphic 6" descr="Keyboard with solid fill">
            <a:extLst>
              <a:ext uri="{FF2B5EF4-FFF2-40B4-BE49-F238E27FC236}">
                <a16:creationId xmlns:a16="http://schemas.microsoft.com/office/drawing/2014/main" id="{72721160-2744-CCC1-6E25-80A537E895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8540" y="2356776"/>
            <a:ext cx="629806" cy="629806"/>
          </a:xfrm>
          <a:prstGeom prst="rect">
            <a:avLst/>
          </a:prstGeom>
        </p:spPr>
      </p:pic>
      <p:sp>
        <p:nvSpPr>
          <p:cNvPr id="8" name="TextBox 7">
            <a:extLst>
              <a:ext uri="{FF2B5EF4-FFF2-40B4-BE49-F238E27FC236}">
                <a16:creationId xmlns:a16="http://schemas.microsoft.com/office/drawing/2014/main" id="{C6B291FA-F931-ACBB-BED4-D976CDD5BFA2}"/>
              </a:ext>
            </a:extLst>
          </p:cNvPr>
          <p:cNvSpPr txBox="1"/>
          <p:nvPr/>
        </p:nvSpPr>
        <p:spPr>
          <a:xfrm>
            <a:off x="317262" y="2188067"/>
            <a:ext cx="409086" cy="261610"/>
          </a:xfrm>
          <a:prstGeom prst="rect">
            <a:avLst/>
          </a:prstGeom>
          <a:noFill/>
        </p:spPr>
        <p:txBody>
          <a:bodyPr wrap="none" rtlCol="0">
            <a:spAutoFit/>
          </a:bodyPr>
          <a:lstStyle>
            <a:defPPr>
              <a:defRPr lang="en-US"/>
            </a:defPPr>
            <a:lvl1pPr>
              <a:defRPr sz="1100"/>
            </a:lvl1pPr>
          </a:lstStyle>
          <a:p>
            <a:r>
              <a:rPr lang="en-KZ"/>
              <a:t>text</a:t>
            </a:r>
          </a:p>
        </p:txBody>
      </p:sp>
      <p:sp>
        <p:nvSpPr>
          <p:cNvPr id="9" name="TextBox 8">
            <a:extLst>
              <a:ext uri="{FF2B5EF4-FFF2-40B4-BE49-F238E27FC236}">
                <a16:creationId xmlns:a16="http://schemas.microsoft.com/office/drawing/2014/main" id="{CC2C4BC5-8D99-DC35-E0BE-011FF6A34885}"/>
              </a:ext>
            </a:extLst>
          </p:cNvPr>
          <p:cNvSpPr txBox="1"/>
          <p:nvPr/>
        </p:nvSpPr>
        <p:spPr>
          <a:xfrm>
            <a:off x="17078" y="2794592"/>
            <a:ext cx="1072730" cy="261610"/>
          </a:xfrm>
          <a:prstGeom prst="rect">
            <a:avLst/>
          </a:prstGeom>
          <a:noFill/>
        </p:spPr>
        <p:txBody>
          <a:bodyPr wrap="none" rtlCol="0">
            <a:spAutoFit/>
          </a:bodyPr>
          <a:lstStyle/>
          <a:p>
            <a:r>
              <a:rPr lang="en-US" sz="1100"/>
              <a:t>C</a:t>
            </a:r>
            <a:r>
              <a:rPr lang="en-KZ" sz="1100"/>
              <a:t>rafted prompt</a:t>
            </a:r>
          </a:p>
        </p:txBody>
      </p:sp>
      <p:sp>
        <p:nvSpPr>
          <p:cNvPr id="10" name="Rectangle 9">
            <a:extLst>
              <a:ext uri="{FF2B5EF4-FFF2-40B4-BE49-F238E27FC236}">
                <a16:creationId xmlns:a16="http://schemas.microsoft.com/office/drawing/2014/main" id="{ACF7D061-6584-61E7-DB0E-3B908A5A2D50}"/>
              </a:ext>
            </a:extLst>
          </p:cNvPr>
          <p:cNvSpPr/>
          <p:nvPr/>
        </p:nvSpPr>
        <p:spPr>
          <a:xfrm>
            <a:off x="96591" y="3230266"/>
            <a:ext cx="3133626" cy="172940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Z"/>
          </a:p>
        </p:txBody>
      </p:sp>
      <p:sp>
        <p:nvSpPr>
          <p:cNvPr id="11" name="Rounded Rectangle 10">
            <a:extLst>
              <a:ext uri="{FF2B5EF4-FFF2-40B4-BE49-F238E27FC236}">
                <a16:creationId xmlns:a16="http://schemas.microsoft.com/office/drawing/2014/main" id="{90F2528C-B5FC-855E-043D-266BEA7CF299}"/>
              </a:ext>
            </a:extLst>
          </p:cNvPr>
          <p:cNvSpPr/>
          <p:nvPr/>
        </p:nvSpPr>
        <p:spPr>
          <a:xfrm>
            <a:off x="168176" y="3331496"/>
            <a:ext cx="2932834" cy="3916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KZ" sz="1100" b="1">
                <a:solidFill>
                  <a:schemeClr val="tx1"/>
                </a:solidFill>
              </a:rPr>
              <a:t>Task description:  </a:t>
            </a:r>
            <a:r>
              <a:rPr lang="en-KZ" sz="1100" i="1"/>
              <a:t>Analyze the following text and categorize the company’s performance …</a:t>
            </a:r>
          </a:p>
        </p:txBody>
      </p:sp>
      <p:sp>
        <p:nvSpPr>
          <p:cNvPr id="12" name="Rounded Rectangle 11">
            <a:extLst>
              <a:ext uri="{FF2B5EF4-FFF2-40B4-BE49-F238E27FC236}">
                <a16:creationId xmlns:a16="http://schemas.microsoft.com/office/drawing/2014/main" id="{F509D965-5256-9F89-C55E-A64025FA520D}"/>
              </a:ext>
            </a:extLst>
          </p:cNvPr>
          <p:cNvSpPr/>
          <p:nvPr/>
        </p:nvSpPr>
        <p:spPr>
          <a:xfrm>
            <a:off x="168176" y="3776108"/>
            <a:ext cx="2932834" cy="7457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KZ" sz="1100" b="1">
                <a:solidFill>
                  <a:schemeClr val="tx1"/>
                </a:solidFill>
              </a:rPr>
              <a:t>Example 1: </a:t>
            </a:r>
            <a:r>
              <a:rPr lang="en-KZ" sz="1100" i="1">
                <a:solidFill>
                  <a:schemeClr val="bg1"/>
                </a:solidFill>
              </a:rPr>
              <a:t>Company – Chevron</a:t>
            </a:r>
          </a:p>
          <a:p>
            <a:r>
              <a:rPr lang="en-KZ" sz="1100" i="1">
                <a:solidFill>
                  <a:schemeClr val="bg1"/>
                </a:solidFill>
              </a:rPr>
              <a:t>Financial Target: achieved</a:t>
            </a:r>
          </a:p>
          <a:p>
            <a:r>
              <a:rPr lang="en-KZ" sz="1100" i="1">
                <a:solidFill>
                  <a:schemeClr val="bg1"/>
                </a:solidFill>
              </a:rPr>
              <a:t>Reserves: N/A</a:t>
            </a:r>
          </a:p>
          <a:p>
            <a:r>
              <a:rPr lang="en-KZ" sz="1100" i="1">
                <a:solidFill>
                  <a:schemeClr val="bg1"/>
                </a:solidFill>
              </a:rPr>
              <a:t>Production Targets: Exceeded </a:t>
            </a:r>
          </a:p>
        </p:txBody>
      </p:sp>
      <p:sp>
        <p:nvSpPr>
          <p:cNvPr id="13" name="Rounded Rectangle 12">
            <a:extLst>
              <a:ext uri="{FF2B5EF4-FFF2-40B4-BE49-F238E27FC236}">
                <a16:creationId xmlns:a16="http://schemas.microsoft.com/office/drawing/2014/main" id="{EC81C71F-FCA9-7BC7-1D25-6FCBC770D1CD}"/>
              </a:ext>
            </a:extLst>
          </p:cNvPr>
          <p:cNvSpPr/>
          <p:nvPr/>
        </p:nvSpPr>
        <p:spPr>
          <a:xfrm>
            <a:off x="196987" y="4574781"/>
            <a:ext cx="2932834" cy="3069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KZ" sz="1100" b="1">
                <a:solidFill>
                  <a:schemeClr val="tx1"/>
                </a:solidFill>
              </a:rPr>
              <a:t>Example 2: ….</a:t>
            </a:r>
            <a:endParaRPr lang="en-KZ" sz="1100" b="1"/>
          </a:p>
        </p:txBody>
      </p:sp>
      <p:cxnSp>
        <p:nvCxnSpPr>
          <p:cNvPr id="19" name="Curved Connector 18">
            <a:extLst>
              <a:ext uri="{FF2B5EF4-FFF2-40B4-BE49-F238E27FC236}">
                <a16:creationId xmlns:a16="http://schemas.microsoft.com/office/drawing/2014/main" id="{A94EEAEF-DCA8-7531-DF25-221F6E6C4D47}"/>
              </a:ext>
            </a:extLst>
          </p:cNvPr>
          <p:cNvCxnSpPr>
            <a:stCxn id="10" idx="0"/>
            <a:endCxn id="9" idx="2"/>
          </p:cNvCxnSpPr>
          <p:nvPr/>
        </p:nvCxnSpPr>
        <p:spPr>
          <a:xfrm rot="16200000" flipV="1">
            <a:off x="1021392" y="2588253"/>
            <a:ext cx="174064" cy="1109961"/>
          </a:xfrm>
          <a:prstGeom prst="curvedConnector3">
            <a:avLst>
              <a:gd name="adj1" fmla="val 32869"/>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6DDFB59-7F2E-A1C6-7C87-7CAB2343697D}"/>
              </a:ext>
            </a:extLst>
          </p:cNvPr>
          <p:cNvCxnSpPr>
            <a:cxnSpLocks/>
            <a:endCxn id="27" idx="0"/>
          </p:cNvCxnSpPr>
          <p:nvPr/>
        </p:nvCxnSpPr>
        <p:spPr>
          <a:xfrm flipV="1">
            <a:off x="868346" y="2292056"/>
            <a:ext cx="553005" cy="6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Rectangle: Rounded Corners 28">
            <a:extLst>
              <a:ext uri="{FF2B5EF4-FFF2-40B4-BE49-F238E27FC236}">
                <a16:creationId xmlns:a16="http://schemas.microsoft.com/office/drawing/2014/main" id="{19944DA7-4D5A-DBDA-7480-AF22F1E56571}"/>
              </a:ext>
            </a:extLst>
          </p:cNvPr>
          <p:cNvSpPr/>
          <p:nvPr/>
        </p:nvSpPr>
        <p:spPr>
          <a:xfrm rot="-5400000">
            <a:off x="1020117" y="1937014"/>
            <a:ext cx="1512552" cy="71008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Input Embedding</a:t>
            </a:r>
          </a:p>
        </p:txBody>
      </p:sp>
      <p:sp>
        <p:nvSpPr>
          <p:cNvPr id="28" name="Rectangle: Rounded Corners 28">
            <a:extLst>
              <a:ext uri="{FF2B5EF4-FFF2-40B4-BE49-F238E27FC236}">
                <a16:creationId xmlns:a16="http://schemas.microsoft.com/office/drawing/2014/main" id="{B1CDB2FE-8433-04B0-BAB2-6C3AA8527883}"/>
              </a:ext>
            </a:extLst>
          </p:cNvPr>
          <p:cNvSpPr/>
          <p:nvPr/>
        </p:nvSpPr>
        <p:spPr>
          <a:xfrm rot="-5400000">
            <a:off x="1960810" y="1937014"/>
            <a:ext cx="1512552" cy="710084"/>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Positional Encoding</a:t>
            </a:r>
          </a:p>
        </p:txBody>
      </p:sp>
      <p:cxnSp>
        <p:nvCxnSpPr>
          <p:cNvPr id="42" name="Straight Arrow Connector 41">
            <a:extLst>
              <a:ext uri="{FF2B5EF4-FFF2-40B4-BE49-F238E27FC236}">
                <a16:creationId xmlns:a16="http://schemas.microsoft.com/office/drawing/2014/main" id="{B8907FE0-299B-34E5-DDFF-3656702F0AEA}"/>
              </a:ext>
            </a:extLst>
          </p:cNvPr>
          <p:cNvCxnSpPr>
            <a:cxnSpLocks/>
            <a:stCxn id="27" idx="2"/>
            <a:endCxn id="28" idx="0"/>
          </p:cNvCxnSpPr>
          <p:nvPr/>
        </p:nvCxnSpPr>
        <p:spPr>
          <a:xfrm>
            <a:off x="2131435" y="2292056"/>
            <a:ext cx="2306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Rectangle: Rounded Corners 28">
            <a:extLst>
              <a:ext uri="{FF2B5EF4-FFF2-40B4-BE49-F238E27FC236}">
                <a16:creationId xmlns:a16="http://schemas.microsoft.com/office/drawing/2014/main" id="{F27B46F4-47E2-312D-2386-7C37FC1FE316}"/>
              </a:ext>
            </a:extLst>
          </p:cNvPr>
          <p:cNvSpPr/>
          <p:nvPr/>
        </p:nvSpPr>
        <p:spPr>
          <a:xfrm>
            <a:off x="3497825" y="2387553"/>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Masked Self Attention</a:t>
            </a:r>
          </a:p>
        </p:txBody>
      </p:sp>
      <p:sp>
        <p:nvSpPr>
          <p:cNvPr id="56" name="Rectangle: Rounded Corners 28">
            <a:extLst>
              <a:ext uri="{FF2B5EF4-FFF2-40B4-BE49-F238E27FC236}">
                <a16:creationId xmlns:a16="http://schemas.microsoft.com/office/drawing/2014/main" id="{E7CE89D3-3555-6F0A-F082-5F9CCF5E67A0}"/>
              </a:ext>
            </a:extLst>
          </p:cNvPr>
          <p:cNvSpPr/>
          <p:nvPr/>
        </p:nvSpPr>
        <p:spPr>
          <a:xfrm>
            <a:off x="3497825" y="1751200"/>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Cross-Attention</a:t>
            </a:r>
          </a:p>
        </p:txBody>
      </p:sp>
      <p:sp>
        <p:nvSpPr>
          <p:cNvPr id="57" name="Rectangle: Rounded Corners 28">
            <a:extLst>
              <a:ext uri="{FF2B5EF4-FFF2-40B4-BE49-F238E27FC236}">
                <a16:creationId xmlns:a16="http://schemas.microsoft.com/office/drawing/2014/main" id="{16BD3456-19CF-67E1-524C-0C27D18AB30D}"/>
              </a:ext>
            </a:extLst>
          </p:cNvPr>
          <p:cNvSpPr/>
          <p:nvPr/>
        </p:nvSpPr>
        <p:spPr>
          <a:xfrm>
            <a:off x="5368757" y="1259343"/>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Linear Transformation</a:t>
            </a:r>
          </a:p>
        </p:txBody>
      </p:sp>
      <p:sp>
        <p:nvSpPr>
          <p:cNvPr id="58" name="Rectangle: Rounded Corners 28">
            <a:extLst>
              <a:ext uri="{FF2B5EF4-FFF2-40B4-BE49-F238E27FC236}">
                <a16:creationId xmlns:a16="http://schemas.microsoft.com/office/drawing/2014/main" id="{CB7349B0-3678-11BC-CDE1-63F33E645FF2}"/>
              </a:ext>
            </a:extLst>
          </p:cNvPr>
          <p:cNvSpPr/>
          <p:nvPr/>
        </p:nvSpPr>
        <p:spPr>
          <a:xfrm>
            <a:off x="6947840" y="1259343"/>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SoftMax Activation</a:t>
            </a:r>
          </a:p>
        </p:txBody>
      </p:sp>
      <p:sp>
        <p:nvSpPr>
          <p:cNvPr id="59" name="Rectangle: Rounded Corners 28">
            <a:extLst>
              <a:ext uri="{FF2B5EF4-FFF2-40B4-BE49-F238E27FC236}">
                <a16:creationId xmlns:a16="http://schemas.microsoft.com/office/drawing/2014/main" id="{5D3EC173-FF88-ABB7-885F-6210F2887C10}"/>
              </a:ext>
            </a:extLst>
          </p:cNvPr>
          <p:cNvSpPr/>
          <p:nvPr/>
        </p:nvSpPr>
        <p:spPr>
          <a:xfrm>
            <a:off x="6966373" y="1998755"/>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Output</a:t>
            </a:r>
          </a:p>
        </p:txBody>
      </p:sp>
      <p:sp>
        <p:nvSpPr>
          <p:cNvPr id="62" name="Rectangle 61">
            <a:extLst>
              <a:ext uri="{FF2B5EF4-FFF2-40B4-BE49-F238E27FC236}">
                <a16:creationId xmlns:a16="http://schemas.microsoft.com/office/drawing/2014/main" id="{933D1A19-585F-FD8B-E5BD-A2D90EAF3D9B}"/>
              </a:ext>
            </a:extLst>
          </p:cNvPr>
          <p:cNvSpPr/>
          <p:nvPr/>
        </p:nvSpPr>
        <p:spPr>
          <a:xfrm>
            <a:off x="3847600" y="3389048"/>
            <a:ext cx="2727420" cy="154553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a:solidFill>
                  <a:schemeClr val="tx1"/>
                </a:solidFill>
                <a:effectLst/>
                <a:latin typeface="Arial" panose="020B0604020202020204" pitchFamily="34" charset="0"/>
              </a:rPr>
              <a:t>**Summary**: </a:t>
            </a:r>
          </a:p>
          <a:p>
            <a:r>
              <a:rPr lang="en-US" sz="900" b="0" i="0">
                <a:solidFill>
                  <a:schemeClr val="tx1"/>
                </a:solidFill>
                <a:effectLst/>
                <a:latin typeface="Arial" panose="020B0604020202020204" pitchFamily="34" charset="0"/>
              </a:rPr>
              <a:t>Financial Targets - Achieved Target </a:t>
            </a:r>
          </a:p>
          <a:p>
            <a:r>
              <a:rPr lang="en-US" sz="900" b="0" i="0">
                <a:solidFill>
                  <a:schemeClr val="tx1"/>
                </a:solidFill>
                <a:effectLst/>
                <a:latin typeface="Arial" panose="020B0604020202020204" pitchFamily="34" charset="0"/>
              </a:rPr>
              <a:t> Exploration / Discoveries - N/A </a:t>
            </a:r>
          </a:p>
          <a:p>
            <a:r>
              <a:rPr lang="en-US" sz="900" b="0" i="0">
                <a:solidFill>
                  <a:schemeClr val="tx1"/>
                </a:solidFill>
                <a:effectLst/>
                <a:latin typeface="Arial" panose="020B0604020202020204" pitchFamily="34" charset="0"/>
              </a:rPr>
              <a:t>Reserves - N/A • </a:t>
            </a:r>
          </a:p>
          <a:p>
            <a:r>
              <a:rPr lang="en-US" sz="900" b="0" i="0">
                <a:solidFill>
                  <a:schemeClr val="tx1"/>
                </a:solidFill>
                <a:effectLst/>
                <a:latin typeface="Arial" panose="020B0604020202020204" pitchFamily="34" charset="0"/>
              </a:rPr>
              <a:t>Production Targets - Achieved Target </a:t>
            </a:r>
          </a:p>
          <a:p>
            <a:r>
              <a:rPr lang="en-US" sz="900" b="0" i="0">
                <a:solidFill>
                  <a:schemeClr val="tx1"/>
                </a:solidFill>
                <a:effectLst/>
                <a:latin typeface="Arial" panose="020B0604020202020204" pitchFamily="34" charset="0"/>
              </a:rPr>
              <a:t>New Energy Investments / Projects - N/A  Acquisitions and Mergers - N/A </a:t>
            </a:r>
          </a:p>
          <a:p>
            <a:r>
              <a:rPr lang="en-US" sz="900" b="0" i="0">
                <a:solidFill>
                  <a:schemeClr val="tx1"/>
                </a:solidFill>
                <a:effectLst/>
                <a:latin typeface="Arial" panose="020B0604020202020204" pitchFamily="34" charset="0"/>
              </a:rPr>
              <a:t>Divestments - N/A </a:t>
            </a:r>
          </a:p>
          <a:p>
            <a:r>
              <a:rPr lang="en-US" sz="900" b="0" i="0">
                <a:solidFill>
                  <a:schemeClr val="tx1"/>
                </a:solidFill>
                <a:effectLst/>
                <a:latin typeface="Arial" panose="020B0604020202020204" pitchFamily="34" charset="0"/>
              </a:rPr>
              <a:t>Public Sentiment - N/A </a:t>
            </a:r>
          </a:p>
          <a:p>
            <a:r>
              <a:rPr lang="en-US" sz="900" b="0" i="0">
                <a:solidFill>
                  <a:schemeClr val="tx1"/>
                </a:solidFill>
                <a:effectLst/>
                <a:latin typeface="Arial" panose="020B0604020202020204" pitchFamily="34" charset="0"/>
              </a:rPr>
              <a:t>Regulatory / Geopolitical Factors - Potential Small</a:t>
            </a:r>
            <a:endParaRPr lang="en-KZ" sz="900">
              <a:solidFill>
                <a:schemeClr val="tx1"/>
              </a:solidFill>
            </a:endParaRPr>
          </a:p>
        </p:txBody>
      </p:sp>
      <p:cxnSp>
        <p:nvCxnSpPr>
          <p:cNvPr id="129" name="Curved Connector 128">
            <a:extLst>
              <a:ext uri="{FF2B5EF4-FFF2-40B4-BE49-F238E27FC236}">
                <a16:creationId xmlns:a16="http://schemas.microsoft.com/office/drawing/2014/main" id="{20C8EEEB-9C35-762E-93D2-2377B1B428BE}"/>
              </a:ext>
            </a:extLst>
          </p:cNvPr>
          <p:cNvCxnSpPr>
            <a:cxnSpLocks/>
            <a:stCxn id="28" idx="2"/>
            <a:endCxn id="54" idx="2"/>
          </p:cNvCxnSpPr>
          <p:nvPr/>
        </p:nvCxnSpPr>
        <p:spPr>
          <a:xfrm>
            <a:off x="3072128" y="2292056"/>
            <a:ext cx="1181973" cy="590607"/>
          </a:xfrm>
          <a:prstGeom prst="curvedConnector4">
            <a:avLst>
              <a:gd name="adj1" fmla="val 1035"/>
              <a:gd name="adj2" fmla="val 138706"/>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4A64F5E9-6F03-DCE2-6E4F-9235CD54059D}"/>
              </a:ext>
            </a:extLst>
          </p:cNvPr>
          <p:cNvCxnSpPr>
            <a:stCxn id="54" idx="0"/>
            <a:endCxn id="56" idx="2"/>
          </p:cNvCxnSpPr>
          <p:nvPr/>
        </p:nvCxnSpPr>
        <p:spPr>
          <a:xfrm flipV="1">
            <a:off x="4254101" y="2246310"/>
            <a:ext cx="0" cy="141243"/>
          </a:xfrm>
          <a:prstGeom prst="line">
            <a:avLst/>
          </a:prstGeom>
        </p:spPr>
        <p:style>
          <a:lnRef idx="1">
            <a:schemeClr val="dk1"/>
          </a:lnRef>
          <a:fillRef idx="0">
            <a:schemeClr val="dk1"/>
          </a:fillRef>
          <a:effectRef idx="0">
            <a:schemeClr val="dk1"/>
          </a:effectRef>
          <a:fontRef idx="minor">
            <a:schemeClr val="tx1"/>
          </a:fontRef>
        </p:style>
      </p:cxnSp>
      <p:cxnSp>
        <p:nvCxnSpPr>
          <p:cNvPr id="151" name="Curved Connector 150">
            <a:extLst>
              <a:ext uri="{FF2B5EF4-FFF2-40B4-BE49-F238E27FC236}">
                <a16:creationId xmlns:a16="http://schemas.microsoft.com/office/drawing/2014/main" id="{59FCAF97-A7A8-C3FC-5920-568B3C103D65}"/>
              </a:ext>
            </a:extLst>
          </p:cNvPr>
          <p:cNvCxnSpPr>
            <a:cxnSpLocks/>
            <a:stCxn id="56" idx="0"/>
            <a:endCxn id="57" idx="1"/>
          </p:cNvCxnSpPr>
          <p:nvPr/>
        </p:nvCxnSpPr>
        <p:spPr>
          <a:xfrm rot="5400000" flipH="1" flipV="1">
            <a:off x="4689278" y="1071721"/>
            <a:ext cx="244302" cy="1114656"/>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2" name="Curved Connector 161">
            <a:extLst>
              <a:ext uri="{FF2B5EF4-FFF2-40B4-BE49-F238E27FC236}">
                <a16:creationId xmlns:a16="http://schemas.microsoft.com/office/drawing/2014/main" id="{D12560E0-B818-986E-7ED1-93C7CFA72C66}"/>
              </a:ext>
            </a:extLst>
          </p:cNvPr>
          <p:cNvCxnSpPr>
            <a:stCxn id="57" idx="0"/>
            <a:endCxn id="58" idx="0"/>
          </p:cNvCxnSpPr>
          <p:nvPr/>
        </p:nvCxnSpPr>
        <p:spPr>
          <a:xfrm rot="5400000" flipH="1" flipV="1">
            <a:off x="6914574" y="469802"/>
            <a:ext cx="12700" cy="1579083"/>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165" name="Curved Connector 164">
            <a:extLst>
              <a:ext uri="{FF2B5EF4-FFF2-40B4-BE49-F238E27FC236}">
                <a16:creationId xmlns:a16="http://schemas.microsoft.com/office/drawing/2014/main" id="{7C111744-C760-283B-38B8-58B274B00248}"/>
              </a:ext>
            </a:extLst>
          </p:cNvPr>
          <p:cNvCxnSpPr>
            <a:stCxn id="58" idx="2"/>
            <a:endCxn id="59" idx="0"/>
          </p:cNvCxnSpPr>
          <p:nvPr/>
        </p:nvCxnSpPr>
        <p:spPr>
          <a:xfrm rot="16200000" flipH="1">
            <a:off x="7591231" y="1867337"/>
            <a:ext cx="244302" cy="1853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67" name="Rounded Rectangle 166">
            <a:extLst>
              <a:ext uri="{FF2B5EF4-FFF2-40B4-BE49-F238E27FC236}">
                <a16:creationId xmlns:a16="http://schemas.microsoft.com/office/drawing/2014/main" id="{9648BC28-4F17-F0D8-093F-895FF3920A11}"/>
              </a:ext>
            </a:extLst>
          </p:cNvPr>
          <p:cNvSpPr/>
          <p:nvPr/>
        </p:nvSpPr>
        <p:spPr>
          <a:xfrm>
            <a:off x="3418003" y="1574427"/>
            <a:ext cx="1708708" cy="1512551"/>
          </a:xfrm>
          <a:prstGeom prst="roundRect">
            <a:avLst/>
          </a:prstGeom>
          <a:noFill/>
          <a:ln w="1905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Z"/>
          </a:p>
        </p:txBody>
      </p:sp>
      <p:sp>
        <p:nvSpPr>
          <p:cNvPr id="169" name="TextBox 168">
            <a:extLst>
              <a:ext uri="{FF2B5EF4-FFF2-40B4-BE49-F238E27FC236}">
                <a16:creationId xmlns:a16="http://schemas.microsoft.com/office/drawing/2014/main" id="{7B097337-DBD3-083A-1F39-D6752A072854}"/>
              </a:ext>
            </a:extLst>
          </p:cNvPr>
          <p:cNvSpPr txBox="1"/>
          <p:nvPr/>
        </p:nvSpPr>
        <p:spPr>
          <a:xfrm>
            <a:off x="3497825" y="1332958"/>
            <a:ext cx="699550" cy="276999"/>
          </a:xfrm>
          <a:prstGeom prst="rect">
            <a:avLst/>
          </a:prstGeom>
          <a:noFill/>
        </p:spPr>
        <p:txBody>
          <a:bodyPr wrap="square" rtlCol="0">
            <a:spAutoFit/>
          </a:bodyPr>
          <a:lstStyle/>
          <a:p>
            <a:r>
              <a:rPr lang="en-KZ" sz="1200" i="1"/>
              <a:t>Decoder</a:t>
            </a:r>
          </a:p>
        </p:txBody>
      </p:sp>
      <p:cxnSp>
        <p:nvCxnSpPr>
          <p:cNvPr id="171" name="Curved Connector 170">
            <a:extLst>
              <a:ext uri="{FF2B5EF4-FFF2-40B4-BE49-F238E27FC236}">
                <a16:creationId xmlns:a16="http://schemas.microsoft.com/office/drawing/2014/main" id="{B87DA4ED-1E68-5D32-E928-406B298BB332}"/>
              </a:ext>
            </a:extLst>
          </p:cNvPr>
          <p:cNvCxnSpPr>
            <a:cxnSpLocks/>
            <a:stCxn id="59" idx="2"/>
            <a:endCxn id="172" idx="0"/>
          </p:cNvCxnSpPr>
          <p:nvPr/>
        </p:nvCxnSpPr>
        <p:spPr>
          <a:xfrm rot="16200000" flipH="1">
            <a:off x="7575310" y="2641203"/>
            <a:ext cx="713861" cy="41918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72" name="Rectangle: Rounded Corners 28">
            <a:extLst>
              <a:ext uri="{FF2B5EF4-FFF2-40B4-BE49-F238E27FC236}">
                <a16:creationId xmlns:a16="http://schemas.microsoft.com/office/drawing/2014/main" id="{91CFEC2E-3B09-B5D3-877E-2DD5ABEA24BA}"/>
              </a:ext>
            </a:extLst>
          </p:cNvPr>
          <p:cNvSpPr/>
          <p:nvPr/>
        </p:nvSpPr>
        <p:spPr>
          <a:xfrm>
            <a:off x="7385556" y="3207726"/>
            <a:ext cx="1512552" cy="495110"/>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a typeface="Calibri"/>
                <a:cs typeface="Calibri"/>
              </a:rPr>
              <a:t>Validation with GPT/Gemini </a:t>
            </a:r>
          </a:p>
        </p:txBody>
      </p:sp>
      <p:cxnSp>
        <p:nvCxnSpPr>
          <p:cNvPr id="194" name="Curved Connector 193">
            <a:extLst>
              <a:ext uri="{FF2B5EF4-FFF2-40B4-BE49-F238E27FC236}">
                <a16:creationId xmlns:a16="http://schemas.microsoft.com/office/drawing/2014/main" id="{A4B1F879-5337-A1FF-D3F3-1B01C23AAC8C}"/>
              </a:ext>
            </a:extLst>
          </p:cNvPr>
          <p:cNvCxnSpPr>
            <a:cxnSpLocks/>
            <a:stCxn id="59" idx="1"/>
            <a:endCxn id="62" idx="3"/>
          </p:cNvCxnSpPr>
          <p:nvPr/>
        </p:nvCxnSpPr>
        <p:spPr>
          <a:xfrm rot="10800000" flipV="1">
            <a:off x="6575021" y="2246310"/>
            <a:ext cx="391353" cy="1915506"/>
          </a:xfrm>
          <a:prstGeom prst="curvedConnector3">
            <a:avLst>
              <a:gd name="adj1" fmla="val 77937"/>
            </a:avLst>
          </a:prstGeom>
          <a:ln>
            <a:solidFill>
              <a:schemeClr val="tx1"/>
            </a:solidFill>
            <a:prstDash val="lgDash"/>
            <a:tailEnd type="triangle"/>
          </a:ln>
        </p:spPr>
        <p:style>
          <a:lnRef idx="1">
            <a:schemeClr val="dk1"/>
          </a:lnRef>
          <a:fillRef idx="0">
            <a:schemeClr val="dk1"/>
          </a:fillRef>
          <a:effectRef idx="0">
            <a:schemeClr val="dk1"/>
          </a:effectRef>
          <a:fontRef idx="minor">
            <a:schemeClr val="tx1"/>
          </a:fontRef>
        </p:style>
      </p:cxnSp>
      <p:sp>
        <p:nvSpPr>
          <p:cNvPr id="195" name="TextBox 194">
            <a:extLst>
              <a:ext uri="{FF2B5EF4-FFF2-40B4-BE49-F238E27FC236}">
                <a16:creationId xmlns:a16="http://schemas.microsoft.com/office/drawing/2014/main" id="{B302F6EC-18C2-36D6-49A6-56D63A86ECB0}"/>
              </a:ext>
            </a:extLst>
          </p:cNvPr>
          <p:cNvSpPr txBox="1"/>
          <p:nvPr/>
        </p:nvSpPr>
        <p:spPr>
          <a:xfrm>
            <a:off x="6055510" y="2690577"/>
            <a:ext cx="706988" cy="276999"/>
          </a:xfrm>
          <a:prstGeom prst="rect">
            <a:avLst/>
          </a:prstGeom>
          <a:noFill/>
        </p:spPr>
        <p:txBody>
          <a:bodyPr wrap="none" rtlCol="0">
            <a:spAutoFit/>
          </a:bodyPr>
          <a:lstStyle/>
          <a:p>
            <a:r>
              <a:rPr lang="en-KZ" sz="1200" i="1"/>
              <a:t>example</a:t>
            </a:r>
          </a:p>
        </p:txBody>
      </p:sp>
      <p:sp>
        <p:nvSpPr>
          <p:cNvPr id="3" name="Google Shape;190;g2dc702f7a1f_1_0">
            <a:extLst>
              <a:ext uri="{FF2B5EF4-FFF2-40B4-BE49-F238E27FC236}">
                <a16:creationId xmlns:a16="http://schemas.microsoft.com/office/drawing/2014/main" id="{8010FD06-0392-99FA-3462-1B7E6A4362A0}"/>
              </a:ext>
            </a:extLst>
          </p:cNvPr>
          <p:cNvSpPr txBox="1"/>
          <p:nvPr/>
        </p:nvSpPr>
        <p:spPr>
          <a:xfrm>
            <a:off x="522178" y="531831"/>
            <a:ext cx="7617419" cy="410562"/>
          </a:xfrm>
          <a:prstGeom prst="rect">
            <a:avLst/>
          </a:prstGeom>
          <a:noFill/>
          <a:ln>
            <a:noFill/>
          </a:ln>
        </p:spPr>
        <p:txBody>
          <a:bodyPr spcFirstLastPara="1" wrap="square" lIns="0" tIns="0" rIns="0" bIns="0" anchor="t" anchorCtr="0">
            <a:spAutoFit/>
          </a:bodyPr>
          <a:lstStyle/>
          <a:p>
            <a:pPr>
              <a:lnSpc>
                <a:spcPct val="115999"/>
              </a:lnSpc>
            </a:pPr>
            <a:r>
              <a:rPr lang="en-US" sz="2300" b="1">
                <a:solidFill>
                  <a:srgbClr val="17365D"/>
                </a:solidFill>
                <a:latin typeface="Calibri"/>
                <a:ea typeface="Calibri"/>
                <a:cs typeface="Calibri"/>
                <a:sym typeface="Calibri"/>
              </a:rPr>
              <a:t>Sentiment Analysis with Prompt Engineering (LLAMA)</a:t>
            </a:r>
            <a:endParaRPr lang="en-US"/>
          </a:p>
        </p:txBody>
      </p:sp>
    </p:spTree>
    <p:extLst>
      <p:ext uri="{BB962C8B-B14F-4D97-AF65-F5344CB8AC3E}">
        <p14:creationId xmlns:p14="http://schemas.microsoft.com/office/powerpoint/2010/main" val="136730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Look Familiar?</a:t>
            </a:r>
            <a:endParaRPr sz="2250" b="1">
              <a:solidFill>
                <a:srgbClr val="17365D"/>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E64DCF8-0675-67A5-DB4B-C3618B8C06B8}"/>
              </a:ext>
            </a:extLst>
          </p:cNvPr>
          <p:cNvPicPr>
            <a:picLocks noChangeAspect="1"/>
          </p:cNvPicPr>
          <p:nvPr/>
        </p:nvPicPr>
        <p:blipFill rotWithShape="1">
          <a:blip r:embed="rId3"/>
          <a:srcRect l="636" t="684"/>
          <a:stretch/>
        </p:blipFill>
        <p:spPr>
          <a:xfrm>
            <a:off x="994100" y="985024"/>
            <a:ext cx="7155801" cy="4024661"/>
          </a:xfrm>
          <a:prstGeom prst="rect">
            <a:avLst/>
          </a:prstGeom>
        </p:spPr>
      </p:pic>
      <p:sp>
        <p:nvSpPr>
          <p:cNvPr id="4" name="Rectangle 3">
            <a:extLst>
              <a:ext uri="{FF2B5EF4-FFF2-40B4-BE49-F238E27FC236}">
                <a16:creationId xmlns:a16="http://schemas.microsoft.com/office/drawing/2014/main" id="{3F32A400-1711-ACE3-EE2C-A1DAC649F0F6}"/>
              </a:ext>
            </a:extLst>
          </p:cNvPr>
          <p:cNvSpPr/>
          <p:nvPr/>
        </p:nvSpPr>
        <p:spPr>
          <a:xfrm>
            <a:off x="602166" y="4638907"/>
            <a:ext cx="7932234"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409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Stock Prediction</a:t>
            </a:r>
            <a:endParaRPr sz="2250" b="1">
              <a:solidFill>
                <a:srgbClr val="17365D"/>
              </a:solidFill>
              <a:latin typeface="Calibri"/>
              <a:ea typeface="Calibri"/>
              <a:cs typeface="Calibri"/>
              <a:sym typeface="Calibri"/>
            </a:endParaRPr>
          </a:p>
        </p:txBody>
      </p:sp>
      <p:pic>
        <p:nvPicPr>
          <p:cNvPr id="2" name="Picture 1" descr="A graph with red and green lines&#10;&#10;Description automatically generated">
            <a:extLst>
              <a:ext uri="{FF2B5EF4-FFF2-40B4-BE49-F238E27FC236}">
                <a16:creationId xmlns:a16="http://schemas.microsoft.com/office/drawing/2014/main" id="{DA7930F0-C869-8097-383C-7D480B09054D}"/>
              </a:ext>
            </a:extLst>
          </p:cNvPr>
          <p:cNvPicPr>
            <a:picLocks noChangeAspect="1"/>
          </p:cNvPicPr>
          <p:nvPr/>
        </p:nvPicPr>
        <p:blipFill rotWithShape="1">
          <a:blip r:embed="rId3"/>
          <a:srcRect l="642" t="977" r="161" b="803"/>
          <a:stretch/>
        </p:blipFill>
        <p:spPr>
          <a:xfrm>
            <a:off x="4086617" y="931098"/>
            <a:ext cx="4838182" cy="1914662"/>
          </a:xfrm>
          <a:prstGeom prst="rect">
            <a:avLst/>
          </a:prstGeom>
        </p:spPr>
      </p:pic>
      <p:sp>
        <p:nvSpPr>
          <p:cNvPr id="5" name="Google Shape;108;p4">
            <a:extLst>
              <a:ext uri="{FF2B5EF4-FFF2-40B4-BE49-F238E27FC236}">
                <a16:creationId xmlns:a16="http://schemas.microsoft.com/office/drawing/2014/main" id="{111D1552-86B3-852A-F173-39F76E0849D9}"/>
              </a:ext>
            </a:extLst>
          </p:cNvPr>
          <p:cNvSpPr txBox="1"/>
          <p:nvPr/>
        </p:nvSpPr>
        <p:spPr>
          <a:xfrm>
            <a:off x="404747" y="1008832"/>
            <a:ext cx="3478875" cy="1761636"/>
          </a:xfrm>
          <a:prstGeom prst="rect">
            <a:avLst/>
          </a:prstGeom>
          <a:noFill/>
          <a:ln>
            <a:noFill/>
          </a:ln>
        </p:spPr>
        <p:txBody>
          <a:bodyPr spcFirstLastPara="1" wrap="square" lIns="0" tIns="0" rIns="0" bIns="0" anchor="t" anchorCtr="0">
            <a:spAutoFit/>
          </a:bodyPr>
          <a:lstStyle/>
          <a:p>
            <a:pPr marL="184150" indent="-171450">
              <a:lnSpc>
                <a:spcPct val="159343"/>
              </a:lnSpc>
              <a:buClr>
                <a:srgbClr val="0D0D0D"/>
              </a:buClr>
              <a:buSzPct val="100000"/>
              <a:buFont typeface="Arial"/>
              <a:buChar char="•"/>
            </a:pPr>
            <a:r>
              <a:rPr lang="en-US" sz="1200">
                <a:solidFill>
                  <a:srgbClr val="000000"/>
                </a:solidFill>
                <a:latin typeface="Arial"/>
                <a:ea typeface="Arial"/>
                <a:cs typeface="Arial"/>
                <a:sym typeface="Arial"/>
              </a:rPr>
              <a:t>Features: Sentiment analysis neutral, positive, and negative scorings and article counts</a:t>
            </a:r>
            <a:endParaRPr lang="en-US" sz="1200">
              <a:solidFill>
                <a:srgbClr val="000000"/>
              </a:solidFill>
              <a:latin typeface="Arial"/>
              <a:ea typeface="Arial"/>
              <a:cs typeface="Arial"/>
            </a:endParaRPr>
          </a:p>
          <a:p>
            <a:pPr marL="184150" indent="-171450">
              <a:lnSpc>
                <a:spcPct val="159343"/>
              </a:lnSpc>
              <a:buSzPct val="100000"/>
              <a:buFont typeface="Arial"/>
              <a:buChar char="•"/>
            </a:pPr>
            <a:r>
              <a:rPr lang="en-US" sz="1200">
                <a:solidFill>
                  <a:srgbClr val="000000"/>
                </a:solidFill>
                <a:latin typeface="Arial"/>
                <a:ea typeface="Arial"/>
                <a:cs typeface="Arial"/>
                <a:sym typeface="Arial"/>
              </a:rPr>
              <a:t>Target:  </a:t>
            </a:r>
            <a:r>
              <a:rPr lang="en-US" sz="1200" err="1">
                <a:solidFill>
                  <a:srgbClr val="000000"/>
                </a:solidFill>
                <a:latin typeface="Arial"/>
                <a:ea typeface="Arial"/>
                <a:cs typeface="Arial"/>
                <a:sym typeface="Arial"/>
              </a:rPr>
              <a:t>YahooFinance</a:t>
            </a:r>
            <a:r>
              <a:rPr lang="en-US" sz="1200">
                <a:solidFill>
                  <a:srgbClr val="000000"/>
                </a:solidFill>
                <a:latin typeface="Arial"/>
                <a:ea typeface="Arial"/>
                <a:cs typeface="Arial"/>
                <a:sym typeface="Arial"/>
              </a:rPr>
              <a:t> stock price daily movements {up:1, down:0}</a:t>
            </a:r>
          </a:p>
          <a:p>
            <a:pPr marL="184150" indent="-171450">
              <a:lnSpc>
                <a:spcPct val="159343"/>
              </a:lnSpc>
              <a:buSzPct val="100000"/>
              <a:buFont typeface="Arial,Sans-Serif"/>
              <a:buChar char="•"/>
            </a:pPr>
            <a:r>
              <a:rPr lang="en-US" sz="1200">
                <a:solidFill>
                  <a:srgbClr val="000000"/>
                </a:solidFill>
                <a:latin typeface="Arial"/>
                <a:ea typeface="Arial"/>
                <a:cs typeface="Arial"/>
              </a:rPr>
              <a:t>Model: Random Forest Classifier, 62% Accuracy</a:t>
            </a:r>
          </a:p>
          <a:p>
            <a:pPr marL="184150" indent="-171450">
              <a:lnSpc>
                <a:spcPct val="159343"/>
              </a:lnSpc>
              <a:buSzPts val="3200"/>
              <a:buFont typeface="Arial"/>
              <a:buChar char="•"/>
            </a:pPr>
            <a:endParaRPr lang="en-US" sz="1200">
              <a:solidFill>
                <a:srgbClr val="000000"/>
              </a:solidFill>
              <a:latin typeface="Arial"/>
              <a:ea typeface="Arial"/>
              <a:cs typeface="Arial"/>
            </a:endParaRPr>
          </a:p>
        </p:txBody>
      </p:sp>
      <p:sp>
        <p:nvSpPr>
          <p:cNvPr id="8" name="Google Shape;108;p4">
            <a:extLst>
              <a:ext uri="{FF2B5EF4-FFF2-40B4-BE49-F238E27FC236}">
                <a16:creationId xmlns:a16="http://schemas.microsoft.com/office/drawing/2014/main" id="{5E9F2DBC-0C9A-34A3-5460-895AF5B6CB58}"/>
              </a:ext>
            </a:extLst>
          </p:cNvPr>
          <p:cNvSpPr txBox="1"/>
          <p:nvPr/>
        </p:nvSpPr>
        <p:spPr>
          <a:xfrm>
            <a:off x="5180295" y="3059969"/>
            <a:ext cx="3807683" cy="1468031"/>
          </a:xfrm>
          <a:prstGeom prst="rect">
            <a:avLst/>
          </a:prstGeom>
          <a:noFill/>
          <a:ln>
            <a:noFill/>
          </a:ln>
        </p:spPr>
        <p:txBody>
          <a:bodyPr spcFirstLastPara="1" wrap="square" lIns="0" tIns="0" rIns="0" bIns="0" anchor="t" anchorCtr="0">
            <a:spAutoFit/>
          </a:bodyPr>
          <a:lstStyle/>
          <a:p>
            <a:pPr marL="12700">
              <a:lnSpc>
                <a:spcPct val="159343"/>
              </a:lnSpc>
              <a:buClr>
                <a:srgbClr val="0D0D0D"/>
              </a:buClr>
              <a:buSzPts val="3200"/>
            </a:pPr>
            <a:r>
              <a:rPr lang="en-US" sz="1200">
                <a:solidFill>
                  <a:srgbClr val="000000"/>
                </a:solidFill>
                <a:latin typeface="Arial"/>
                <a:ea typeface="Arial"/>
                <a:cs typeface="Arial"/>
              </a:rPr>
              <a:t>Key Takeaways:</a:t>
            </a:r>
          </a:p>
          <a:p>
            <a:pPr marL="184150" indent="-171450">
              <a:lnSpc>
                <a:spcPct val="159343"/>
              </a:lnSpc>
              <a:buSzPts val="3200"/>
              <a:buFont typeface="Arial"/>
              <a:buChar char="•"/>
            </a:pPr>
            <a:r>
              <a:rPr lang="en-US" sz="1200">
                <a:solidFill>
                  <a:srgbClr val="000000"/>
                </a:solidFill>
                <a:latin typeface="Arial"/>
                <a:ea typeface="Arial"/>
                <a:cs typeface="Arial"/>
              </a:rPr>
              <a:t>Neutral and Positive Articles higher probability of price upward movement</a:t>
            </a:r>
          </a:p>
          <a:p>
            <a:pPr marL="184150" indent="-171450">
              <a:lnSpc>
                <a:spcPct val="159343"/>
              </a:lnSpc>
              <a:buSzPts val="3200"/>
              <a:buFont typeface="Arial"/>
              <a:buChar char="•"/>
            </a:pPr>
            <a:r>
              <a:rPr lang="en-US" sz="1200">
                <a:solidFill>
                  <a:srgbClr val="000000"/>
                </a:solidFill>
                <a:latin typeface="Arial"/>
                <a:ea typeface="Arial"/>
                <a:cs typeface="Arial"/>
              </a:rPr>
              <a:t>Negative Articles higher probability of price downward  movement</a:t>
            </a:r>
          </a:p>
        </p:txBody>
      </p:sp>
      <p:pic>
        <p:nvPicPr>
          <p:cNvPr id="9" name="Picture 8" descr="A graph with lines and numbers&#10;&#10;Description automatically generated">
            <a:extLst>
              <a:ext uri="{FF2B5EF4-FFF2-40B4-BE49-F238E27FC236}">
                <a16:creationId xmlns:a16="http://schemas.microsoft.com/office/drawing/2014/main" id="{066C723F-09C6-1110-6812-677BE27C7375}"/>
              </a:ext>
            </a:extLst>
          </p:cNvPr>
          <p:cNvPicPr>
            <a:picLocks noChangeAspect="1"/>
          </p:cNvPicPr>
          <p:nvPr/>
        </p:nvPicPr>
        <p:blipFill rotWithShape="1">
          <a:blip r:embed="rId4"/>
          <a:srcRect l="1257" t="2869" r="539" b="4918"/>
          <a:stretch/>
        </p:blipFill>
        <p:spPr>
          <a:xfrm>
            <a:off x="462027" y="2906821"/>
            <a:ext cx="4289775" cy="1764363"/>
          </a:xfrm>
          <a:prstGeom prst="rect">
            <a:avLst/>
          </a:prstGeom>
        </p:spPr>
      </p:pic>
    </p:spTree>
    <p:extLst>
      <p:ext uri="{BB962C8B-B14F-4D97-AF65-F5344CB8AC3E}">
        <p14:creationId xmlns:p14="http://schemas.microsoft.com/office/powerpoint/2010/main" val="287322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Vector Database</a:t>
            </a:r>
            <a:endParaRPr sz="2250" b="1">
              <a:solidFill>
                <a:srgbClr val="17365D"/>
              </a:solidFill>
              <a:latin typeface="Calibri"/>
              <a:ea typeface="Calibri"/>
              <a:cs typeface="Calibri"/>
              <a:sym typeface="Calibri"/>
            </a:endParaRPr>
          </a:p>
        </p:txBody>
      </p:sp>
      <p:pic>
        <p:nvPicPr>
          <p:cNvPr id="2" name="Picture 1" descr="A diagram of a data&#10;&#10;Description automatically generated">
            <a:extLst>
              <a:ext uri="{FF2B5EF4-FFF2-40B4-BE49-F238E27FC236}">
                <a16:creationId xmlns:a16="http://schemas.microsoft.com/office/drawing/2014/main" id="{D3338D40-CEDC-9909-364D-593CB2F8E5ED}"/>
              </a:ext>
            </a:extLst>
          </p:cNvPr>
          <p:cNvPicPr>
            <a:picLocks noChangeAspect="1"/>
          </p:cNvPicPr>
          <p:nvPr/>
        </p:nvPicPr>
        <p:blipFill rotWithShape="1">
          <a:blip r:embed="rId3"/>
          <a:srcRect l="274" t="3529" r="548" b="4118"/>
          <a:stretch/>
        </p:blipFill>
        <p:spPr>
          <a:xfrm>
            <a:off x="939453" y="3405057"/>
            <a:ext cx="7452993" cy="1606340"/>
          </a:xfrm>
          <a:prstGeom prst="rect">
            <a:avLst/>
          </a:prstGeom>
        </p:spPr>
      </p:pic>
      <p:sp>
        <p:nvSpPr>
          <p:cNvPr id="4" name="Google Shape;108;p4">
            <a:extLst>
              <a:ext uri="{FF2B5EF4-FFF2-40B4-BE49-F238E27FC236}">
                <a16:creationId xmlns:a16="http://schemas.microsoft.com/office/drawing/2014/main" id="{05206693-3257-E379-34ED-C0AFD9BB8973}"/>
              </a:ext>
            </a:extLst>
          </p:cNvPr>
          <p:cNvSpPr txBox="1"/>
          <p:nvPr/>
        </p:nvSpPr>
        <p:spPr>
          <a:xfrm>
            <a:off x="514349" y="1141921"/>
            <a:ext cx="8113504" cy="1468031"/>
          </a:xfrm>
          <a:prstGeom prst="rect">
            <a:avLst/>
          </a:prstGeom>
          <a:noFill/>
          <a:ln>
            <a:noFill/>
          </a:ln>
        </p:spPr>
        <p:txBody>
          <a:bodyPr spcFirstLastPara="1" wrap="square" lIns="0" tIns="0" rIns="0" bIns="0" anchor="t" anchorCtr="0">
            <a:spAutoFit/>
          </a:bodyPr>
          <a:lstStyle/>
          <a:p>
            <a:pPr marL="184150" indent="-171450">
              <a:lnSpc>
                <a:spcPct val="159343"/>
              </a:lnSpc>
              <a:buClr>
                <a:srgbClr val="0D0D0D"/>
              </a:buClr>
              <a:buSzPts val="3200"/>
              <a:buFont typeface="Arial" panose="020B0604020202020204" pitchFamily="34" charset="0"/>
              <a:buChar char="•"/>
            </a:pPr>
            <a:r>
              <a:rPr lang="en-US" sz="1200">
                <a:solidFill>
                  <a:srgbClr val="000000"/>
                </a:solidFill>
                <a:latin typeface="Arial"/>
                <a:cs typeface="Arial"/>
              </a:rPr>
              <a:t>Retrieval Augmented Generation (RAG)</a:t>
            </a:r>
          </a:p>
          <a:p>
            <a:pPr marL="641350" lvl="1" indent="-171450">
              <a:lnSpc>
                <a:spcPct val="159343"/>
              </a:lnSpc>
              <a:buClr>
                <a:srgbClr val="0D0D0D"/>
              </a:buClr>
              <a:buSzPts val="3200"/>
              <a:buFont typeface="Courier New" panose="020B0604020202020204" pitchFamily="34" charset="0"/>
              <a:buChar char="o"/>
            </a:pPr>
            <a:r>
              <a:rPr lang="en-US" sz="1200">
                <a:latin typeface="Arial"/>
                <a:cs typeface="Arial"/>
              </a:rPr>
              <a:t>Provide up to date references without training</a:t>
            </a:r>
          </a:p>
          <a:p>
            <a:pPr marL="641350" lvl="1" indent="-171450">
              <a:lnSpc>
                <a:spcPct val="159343"/>
              </a:lnSpc>
              <a:buClr>
                <a:srgbClr val="0D0D0D"/>
              </a:buClr>
              <a:buSzPts val="3200"/>
              <a:buFont typeface="Courier New" panose="020B0604020202020204" pitchFamily="34" charset="0"/>
              <a:buChar char="o"/>
            </a:pPr>
            <a:r>
              <a:rPr lang="en-US" sz="1200">
                <a:latin typeface="Arial"/>
                <a:cs typeface="Arial"/>
              </a:rPr>
              <a:t>Reduce LLM hallucination </a:t>
            </a:r>
          </a:p>
          <a:p>
            <a:pPr marL="641350" lvl="1" indent="-171450">
              <a:lnSpc>
                <a:spcPct val="159343"/>
              </a:lnSpc>
              <a:buClr>
                <a:srgbClr val="0D0D0D"/>
              </a:buClr>
              <a:buSzPts val="3200"/>
              <a:buFont typeface="Courier New" panose="020B0604020202020204" pitchFamily="34" charset="0"/>
              <a:buChar char="o"/>
            </a:pPr>
            <a:r>
              <a:rPr lang="en-US" sz="1200">
                <a:latin typeface="Arial"/>
                <a:cs typeface="Arial"/>
              </a:rPr>
              <a:t>Provide direct source referencing</a:t>
            </a:r>
          </a:p>
          <a:p>
            <a:pPr marL="641350" lvl="1" indent="-171450">
              <a:lnSpc>
                <a:spcPct val="159343"/>
              </a:lnSpc>
              <a:buClr>
                <a:srgbClr val="0D0D0D"/>
              </a:buClr>
              <a:buSzPts val="3200"/>
              <a:buFont typeface="Courier New" panose="020B0604020202020204" pitchFamily="34" charset="0"/>
              <a:buChar char="o"/>
            </a:pPr>
            <a:r>
              <a:rPr lang="en-US" sz="1200">
                <a:latin typeface="Arial"/>
                <a:cs typeface="Arial"/>
              </a:rPr>
              <a:t>Generate more accurate responses</a:t>
            </a:r>
          </a:p>
        </p:txBody>
      </p:sp>
      <p:pic>
        <p:nvPicPr>
          <p:cNvPr id="5" name="Picture 4">
            <a:extLst>
              <a:ext uri="{FF2B5EF4-FFF2-40B4-BE49-F238E27FC236}">
                <a16:creationId xmlns:a16="http://schemas.microsoft.com/office/drawing/2014/main" id="{16973A65-B249-A61B-5D8C-EF7F17D01766}"/>
              </a:ext>
            </a:extLst>
          </p:cNvPr>
          <p:cNvPicPr>
            <a:picLocks noChangeAspect="1"/>
          </p:cNvPicPr>
          <p:nvPr/>
        </p:nvPicPr>
        <p:blipFill rotWithShape="1">
          <a:blip r:embed="rId4"/>
          <a:srcRect l="4528" t="1778" r="4906" b="-493"/>
          <a:stretch/>
        </p:blipFill>
        <p:spPr>
          <a:xfrm>
            <a:off x="5980133" y="1208696"/>
            <a:ext cx="1873707" cy="1740513"/>
          </a:xfrm>
          <a:prstGeom prst="rect">
            <a:avLst/>
          </a:prstGeom>
        </p:spPr>
      </p:pic>
      <p:sp>
        <p:nvSpPr>
          <p:cNvPr id="6" name="TextBox 5">
            <a:extLst>
              <a:ext uri="{FF2B5EF4-FFF2-40B4-BE49-F238E27FC236}">
                <a16:creationId xmlns:a16="http://schemas.microsoft.com/office/drawing/2014/main" id="{A0B0906A-B672-5FA5-E6C0-D5F18FD25380}"/>
              </a:ext>
            </a:extLst>
          </p:cNvPr>
          <p:cNvSpPr txBox="1"/>
          <p:nvPr/>
        </p:nvSpPr>
        <p:spPr>
          <a:xfrm>
            <a:off x="5979611" y="1004431"/>
            <a:ext cx="18742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000000"/>
                </a:solidFill>
                <a:latin typeface="Arial"/>
                <a:cs typeface="Arial"/>
              </a:rPr>
              <a:t>Cosine </a:t>
            </a:r>
            <a:r>
              <a:rPr lang="en-US" sz="1200" err="1">
                <a:solidFill>
                  <a:srgbClr val="000000"/>
                </a:solidFill>
                <a:latin typeface="Arial"/>
                <a:cs typeface="Arial"/>
              </a:rPr>
              <a:t>Similiarity</a:t>
            </a:r>
          </a:p>
        </p:txBody>
      </p:sp>
      <p:sp>
        <p:nvSpPr>
          <p:cNvPr id="7" name="TextBox 6">
            <a:extLst>
              <a:ext uri="{FF2B5EF4-FFF2-40B4-BE49-F238E27FC236}">
                <a16:creationId xmlns:a16="http://schemas.microsoft.com/office/drawing/2014/main" id="{933F2A67-DC98-E6E9-3DE8-6A15E0419EB4}"/>
              </a:ext>
            </a:extLst>
          </p:cNvPr>
          <p:cNvSpPr txBox="1"/>
          <p:nvPr/>
        </p:nvSpPr>
        <p:spPr>
          <a:xfrm>
            <a:off x="937885" y="3126026"/>
            <a:ext cx="74561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000000"/>
                </a:solidFill>
                <a:latin typeface="Arial"/>
                <a:cs typeface="Arial"/>
              </a:rPr>
              <a:t>Vector Database Construction</a:t>
            </a:r>
            <a:endParaRPr lang="en-US"/>
          </a:p>
        </p:txBody>
      </p:sp>
    </p:spTree>
    <p:extLst>
      <p:ext uri="{BB962C8B-B14F-4D97-AF65-F5344CB8AC3E}">
        <p14:creationId xmlns:p14="http://schemas.microsoft.com/office/powerpoint/2010/main" val="405888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Project Objective</a:t>
            </a:r>
            <a:endParaRPr sz="2250" b="1">
              <a:solidFill>
                <a:srgbClr val="17365D"/>
              </a:solidFill>
              <a:latin typeface="Calibri"/>
              <a:ea typeface="Calibri"/>
              <a:cs typeface="Calibri"/>
              <a:sym typeface="Calibri"/>
            </a:endParaRPr>
          </a:p>
        </p:txBody>
      </p:sp>
      <p:pic>
        <p:nvPicPr>
          <p:cNvPr id="23" name="Picture 22">
            <a:extLst>
              <a:ext uri="{FF2B5EF4-FFF2-40B4-BE49-F238E27FC236}">
                <a16:creationId xmlns:a16="http://schemas.microsoft.com/office/drawing/2014/main" id="{ED1D0192-DE9D-8E29-439B-F22CEF397AC2}"/>
              </a:ext>
            </a:extLst>
          </p:cNvPr>
          <p:cNvPicPr>
            <a:picLocks noChangeAspect="1"/>
          </p:cNvPicPr>
          <p:nvPr/>
        </p:nvPicPr>
        <p:blipFill>
          <a:blip r:embed="rId3"/>
          <a:stretch>
            <a:fillRect/>
          </a:stretch>
        </p:blipFill>
        <p:spPr>
          <a:xfrm>
            <a:off x="4241617" y="434896"/>
            <a:ext cx="4519961" cy="4519961"/>
          </a:xfrm>
          <a:prstGeom prst="rect">
            <a:avLst/>
          </a:prstGeom>
        </p:spPr>
      </p:pic>
      <p:pic>
        <p:nvPicPr>
          <p:cNvPr id="27" name="Picture 26">
            <a:extLst>
              <a:ext uri="{FF2B5EF4-FFF2-40B4-BE49-F238E27FC236}">
                <a16:creationId xmlns:a16="http://schemas.microsoft.com/office/drawing/2014/main" id="{A35B9FE3-7237-951B-4D92-04480FAA292D}"/>
              </a:ext>
            </a:extLst>
          </p:cNvPr>
          <p:cNvPicPr>
            <a:picLocks noChangeAspect="1"/>
          </p:cNvPicPr>
          <p:nvPr/>
        </p:nvPicPr>
        <p:blipFill>
          <a:blip r:embed="rId4"/>
          <a:stretch>
            <a:fillRect/>
          </a:stretch>
        </p:blipFill>
        <p:spPr>
          <a:xfrm>
            <a:off x="7545002" y="2509302"/>
            <a:ext cx="731520" cy="731520"/>
          </a:xfrm>
          <a:prstGeom prst="rect">
            <a:avLst/>
          </a:prstGeom>
        </p:spPr>
      </p:pic>
      <p:pic>
        <p:nvPicPr>
          <p:cNvPr id="30" name="Picture 29">
            <a:extLst>
              <a:ext uri="{FF2B5EF4-FFF2-40B4-BE49-F238E27FC236}">
                <a16:creationId xmlns:a16="http://schemas.microsoft.com/office/drawing/2014/main" id="{3E73E6D6-1516-4511-983E-D36DD103579D}"/>
              </a:ext>
            </a:extLst>
          </p:cNvPr>
          <p:cNvPicPr>
            <a:picLocks noChangeAspect="1"/>
          </p:cNvPicPr>
          <p:nvPr/>
        </p:nvPicPr>
        <p:blipFill rotWithShape="1">
          <a:blip r:embed="rId5"/>
          <a:srcRect l="17287" t="35586" b="34820"/>
          <a:stretch/>
        </p:blipFill>
        <p:spPr>
          <a:xfrm>
            <a:off x="0" y="3589672"/>
            <a:ext cx="4033771" cy="1443245"/>
          </a:xfrm>
          <a:prstGeom prst="rect">
            <a:avLst/>
          </a:prstGeom>
        </p:spPr>
      </p:pic>
      <p:pic>
        <p:nvPicPr>
          <p:cNvPr id="32" name="Picture 31">
            <a:extLst>
              <a:ext uri="{FF2B5EF4-FFF2-40B4-BE49-F238E27FC236}">
                <a16:creationId xmlns:a16="http://schemas.microsoft.com/office/drawing/2014/main" id="{97313928-206A-E61E-F12F-5097E13BD599}"/>
              </a:ext>
            </a:extLst>
          </p:cNvPr>
          <p:cNvPicPr>
            <a:picLocks noChangeAspect="1"/>
          </p:cNvPicPr>
          <p:nvPr/>
        </p:nvPicPr>
        <p:blipFill>
          <a:blip r:embed="rId6"/>
          <a:stretch>
            <a:fillRect/>
          </a:stretch>
        </p:blipFill>
        <p:spPr>
          <a:xfrm>
            <a:off x="4757853" y="2509302"/>
            <a:ext cx="731520" cy="731520"/>
          </a:xfrm>
          <a:prstGeom prst="rect">
            <a:avLst/>
          </a:prstGeom>
        </p:spPr>
      </p:pic>
      <p:sp>
        <p:nvSpPr>
          <p:cNvPr id="34" name="Google Shape;108;p4">
            <a:extLst>
              <a:ext uri="{FF2B5EF4-FFF2-40B4-BE49-F238E27FC236}">
                <a16:creationId xmlns:a16="http://schemas.microsoft.com/office/drawing/2014/main" id="{63FEF57D-C6EF-BEDA-A76A-98EE188D9FD2}"/>
              </a:ext>
            </a:extLst>
          </p:cNvPr>
          <p:cNvSpPr txBox="1"/>
          <p:nvPr/>
        </p:nvSpPr>
        <p:spPr>
          <a:xfrm>
            <a:off x="514350" y="1022127"/>
            <a:ext cx="3306801" cy="587212"/>
          </a:xfrm>
          <a:prstGeom prst="rect">
            <a:avLst/>
          </a:prstGeom>
          <a:noFill/>
          <a:ln>
            <a:noFill/>
          </a:ln>
        </p:spPr>
        <p:txBody>
          <a:bodyPr spcFirstLastPara="1" wrap="square" lIns="0" tIns="0" rIns="0" bIns="0" anchor="t" anchorCtr="0">
            <a:spAutoFit/>
          </a:bodyPr>
          <a:lstStyle/>
          <a:p>
            <a:pPr marL="12700">
              <a:lnSpc>
                <a:spcPct val="159343"/>
              </a:lnSpc>
              <a:buClr>
                <a:srgbClr val="0D0D0D"/>
              </a:buClr>
              <a:buSzPts val="3200"/>
            </a:pPr>
            <a:r>
              <a:rPr lang="en-US" sz="1200">
                <a:solidFill>
                  <a:srgbClr val="000000"/>
                </a:solidFill>
                <a:ea typeface="Arial"/>
                <a:cs typeface="Arial"/>
                <a:sym typeface="Arial"/>
              </a:rPr>
              <a:t>Use sentiment analysis to identify and quantify key factors affecting stock movement in the oil industry.</a:t>
            </a:r>
          </a:p>
        </p:txBody>
      </p:sp>
      <p:pic>
        <p:nvPicPr>
          <p:cNvPr id="38" name="Picture 37">
            <a:extLst>
              <a:ext uri="{FF2B5EF4-FFF2-40B4-BE49-F238E27FC236}">
                <a16:creationId xmlns:a16="http://schemas.microsoft.com/office/drawing/2014/main" id="{1A21A293-5CAA-896B-7FA0-9B916EB06866}"/>
              </a:ext>
            </a:extLst>
          </p:cNvPr>
          <p:cNvPicPr>
            <a:picLocks noChangeAspect="1"/>
          </p:cNvPicPr>
          <p:nvPr/>
        </p:nvPicPr>
        <p:blipFill>
          <a:blip r:embed="rId7"/>
          <a:stretch>
            <a:fillRect/>
          </a:stretch>
        </p:blipFill>
        <p:spPr>
          <a:xfrm>
            <a:off x="808378" y="2811320"/>
            <a:ext cx="731520" cy="731520"/>
          </a:xfrm>
          <a:prstGeom prst="rect">
            <a:avLst/>
          </a:prstGeom>
        </p:spPr>
      </p:pic>
      <p:pic>
        <p:nvPicPr>
          <p:cNvPr id="40" name="Picture 39">
            <a:extLst>
              <a:ext uri="{FF2B5EF4-FFF2-40B4-BE49-F238E27FC236}">
                <a16:creationId xmlns:a16="http://schemas.microsoft.com/office/drawing/2014/main" id="{F4281CA5-F6E0-5FD5-408C-C6CA5E5009AF}"/>
              </a:ext>
            </a:extLst>
          </p:cNvPr>
          <p:cNvPicPr>
            <a:picLocks noChangeAspect="1"/>
          </p:cNvPicPr>
          <p:nvPr/>
        </p:nvPicPr>
        <p:blipFill>
          <a:blip r:embed="rId8"/>
          <a:stretch>
            <a:fillRect/>
          </a:stretch>
        </p:blipFill>
        <p:spPr>
          <a:xfrm>
            <a:off x="2365165" y="2844773"/>
            <a:ext cx="731520" cy="731520"/>
          </a:xfrm>
          <a:prstGeom prst="rect">
            <a:avLst/>
          </a:prstGeom>
        </p:spPr>
      </p:pic>
      <p:pic>
        <p:nvPicPr>
          <p:cNvPr id="43" name="Picture 42">
            <a:extLst>
              <a:ext uri="{FF2B5EF4-FFF2-40B4-BE49-F238E27FC236}">
                <a16:creationId xmlns:a16="http://schemas.microsoft.com/office/drawing/2014/main" id="{DF109E53-0C62-EF85-75E1-EEB42F6F4AFE}"/>
              </a:ext>
            </a:extLst>
          </p:cNvPr>
          <p:cNvPicPr>
            <a:picLocks noChangeAspect="1"/>
          </p:cNvPicPr>
          <p:nvPr/>
        </p:nvPicPr>
        <p:blipFill rotWithShape="1">
          <a:blip r:embed="rId9"/>
          <a:srcRect r="70068"/>
          <a:stretch/>
        </p:blipFill>
        <p:spPr>
          <a:xfrm>
            <a:off x="2022680" y="2455458"/>
            <a:ext cx="277711" cy="1443245"/>
          </a:xfrm>
          <a:prstGeom prst="rect">
            <a:avLst/>
          </a:prstGeom>
        </p:spPr>
      </p:pic>
      <p:pic>
        <p:nvPicPr>
          <p:cNvPr id="44" name="Picture 43">
            <a:extLst>
              <a:ext uri="{FF2B5EF4-FFF2-40B4-BE49-F238E27FC236}">
                <a16:creationId xmlns:a16="http://schemas.microsoft.com/office/drawing/2014/main" id="{827D02BB-C808-D2E8-3ADF-791D8DE77C78}"/>
              </a:ext>
            </a:extLst>
          </p:cNvPr>
          <p:cNvPicPr>
            <a:picLocks noChangeAspect="1"/>
          </p:cNvPicPr>
          <p:nvPr/>
        </p:nvPicPr>
        <p:blipFill rotWithShape="1">
          <a:blip r:embed="rId9"/>
          <a:srcRect r="70068"/>
          <a:stretch/>
        </p:blipFill>
        <p:spPr>
          <a:xfrm>
            <a:off x="465893" y="2455458"/>
            <a:ext cx="277711" cy="1443245"/>
          </a:xfrm>
          <a:prstGeom prst="rect">
            <a:avLst/>
          </a:prstGeom>
        </p:spPr>
      </p:pic>
    </p:spTree>
    <p:extLst>
      <p:ext uri="{BB962C8B-B14F-4D97-AF65-F5344CB8AC3E}">
        <p14:creationId xmlns:p14="http://schemas.microsoft.com/office/powerpoint/2010/main" val="2781163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Pipeline Review</a:t>
            </a:r>
            <a:endParaRPr sz="2250" b="1">
              <a:solidFill>
                <a:srgbClr val="17365D"/>
              </a:solidFill>
              <a:latin typeface="Calibri"/>
              <a:ea typeface="Calibri"/>
              <a:cs typeface="Calibri"/>
              <a:sym typeface="Calibri"/>
            </a:endParaRPr>
          </a:p>
        </p:txBody>
      </p:sp>
      <p:sp>
        <p:nvSpPr>
          <p:cNvPr id="10" name="Hexagon 9">
            <a:extLst>
              <a:ext uri="{FF2B5EF4-FFF2-40B4-BE49-F238E27FC236}">
                <a16:creationId xmlns:a16="http://schemas.microsoft.com/office/drawing/2014/main" id="{2ACC26F9-EF67-BFB0-A004-61798CB87912}"/>
              </a:ext>
            </a:extLst>
          </p:cNvPr>
          <p:cNvSpPr/>
          <p:nvPr/>
        </p:nvSpPr>
        <p:spPr>
          <a:xfrm>
            <a:off x="5879039" y="2124436"/>
            <a:ext cx="1840161" cy="1586346"/>
          </a:xfrm>
          <a:prstGeom prst="hexagon">
            <a:avLst/>
          </a:prstGeom>
          <a:solidFill>
            <a:srgbClr val="303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Hexagon 10">
            <a:extLst>
              <a:ext uri="{FF2B5EF4-FFF2-40B4-BE49-F238E27FC236}">
                <a16:creationId xmlns:a16="http://schemas.microsoft.com/office/drawing/2014/main" id="{DE651572-A358-1FE3-6DAC-ECBCDFC7160B}"/>
              </a:ext>
            </a:extLst>
          </p:cNvPr>
          <p:cNvSpPr/>
          <p:nvPr/>
        </p:nvSpPr>
        <p:spPr>
          <a:xfrm>
            <a:off x="4742966" y="2124436"/>
            <a:ext cx="1840161" cy="1586346"/>
          </a:xfrm>
          <a:prstGeom prst="hexagon">
            <a:avLst/>
          </a:prstGeom>
          <a:solidFill>
            <a:srgbClr val="1313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Hexagon 11">
            <a:extLst>
              <a:ext uri="{FF2B5EF4-FFF2-40B4-BE49-F238E27FC236}">
                <a16:creationId xmlns:a16="http://schemas.microsoft.com/office/drawing/2014/main" id="{A87D6BE3-1547-338F-654D-E5F6EE1201C3}"/>
              </a:ext>
            </a:extLst>
          </p:cNvPr>
          <p:cNvSpPr/>
          <p:nvPr/>
        </p:nvSpPr>
        <p:spPr>
          <a:xfrm>
            <a:off x="3606893" y="2124436"/>
            <a:ext cx="1840161" cy="1586346"/>
          </a:xfrm>
          <a:prstGeom prst="hexagon">
            <a:avLst/>
          </a:prstGeom>
          <a:solidFill>
            <a:srgbClr val="0A5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Hexagon 15">
            <a:extLst>
              <a:ext uri="{FF2B5EF4-FFF2-40B4-BE49-F238E27FC236}">
                <a16:creationId xmlns:a16="http://schemas.microsoft.com/office/drawing/2014/main" id="{E2D067E5-B1E8-096E-3C6E-B1595D3E3B31}"/>
              </a:ext>
            </a:extLst>
          </p:cNvPr>
          <p:cNvSpPr/>
          <p:nvPr/>
        </p:nvSpPr>
        <p:spPr>
          <a:xfrm>
            <a:off x="2470820" y="2124436"/>
            <a:ext cx="1840161" cy="1586346"/>
          </a:xfrm>
          <a:prstGeom prst="hexagon">
            <a:avLst/>
          </a:prstGeom>
          <a:solidFill>
            <a:srgbClr val="4D9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Hexagon 16">
            <a:extLst>
              <a:ext uri="{FF2B5EF4-FFF2-40B4-BE49-F238E27FC236}">
                <a16:creationId xmlns:a16="http://schemas.microsoft.com/office/drawing/2014/main" id="{77980974-BBAE-DAD2-E531-480CCE786517}"/>
              </a:ext>
            </a:extLst>
          </p:cNvPr>
          <p:cNvSpPr/>
          <p:nvPr/>
        </p:nvSpPr>
        <p:spPr>
          <a:xfrm>
            <a:off x="1334747" y="2124436"/>
            <a:ext cx="1840161" cy="1586346"/>
          </a:xfrm>
          <a:prstGeom prst="hexagon">
            <a:avLst/>
          </a:prstGeom>
          <a:solidFill>
            <a:srgbClr val="9FD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reeform: Shape 17">
            <a:extLst>
              <a:ext uri="{FF2B5EF4-FFF2-40B4-BE49-F238E27FC236}">
                <a16:creationId xmlns:a16="http://schemas.microsoft.com/office/drawing/2014/main" id="{29DAAED3-81D8-FA51-329A-C5A489D939E9}"/>
              </a:ext>
            </a:extLst>
          </p:cNvPr>
          <p:cNvSpPr/>
          <p:nvPr/>
        </p:nvSpPr>
        <p:spPr>
          <a:xfrm>
            <a:off x="550718" y="2124436"/>
            <a:ext cx="1488117" cy="1586346"/>
          </a:xfrm>
          <a:custGeom>
            <a:avLst/>
            <a:gdLst>
              <a:gd name="connsiteX0" fmla="*/ 59390 w 1984156"/>
              <a:gd name="connsiteY0" fmla="*/ 0 h 2115128"/>
              <a:gd name="connsiteX1" fmla="*/ 1455374 w 1984156"/>
              <a:gd name="connsiteY1" fmla="*/ 0 h 2115128"/>
              <a:gd name="connsiteX2" fmla="*/ 1984156 w 1984156"/>
              <a:gd name="connsiteY2" fmla="*/ 1057564 h 2115128"/>
              <a:gd name="connsiteX3" fmla="*/ 1455374 w 1984156"/>
              <a:gd name="connsiteY3" fmla="*/ 2115128 h 2115128"/>
              <a:gd name="connsiteX4" fmla="*/ 59390 w 1984156"/>
              <a:gd name="connsiteY4" fmla="*/ 2115128 h 2115128"/>
              <a:gd name="connsiteX5" fmla="*/ 0 w 1984156"/>
              <a:gd name="connsiteY5" fmla="*/ 1996348 h 2115128"/>
              <a:gd name="connsiteX6" fmla="*/ 469392 w 1984156"/>
              <a:gd name="connsiteY6" fmla="*/ 1057564 h 2115128"/>
              <a:gd name="connsiteX7" fmla="*/ 0 w 1984156"/>
              <a:gd name="connsiteY7" fmla="*/ 118780 h 211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4156" h="2115128">
                <a:moveTo>
                  <a:pt x="59390" y="0"/>
                </a:moveTo>
                <a:lnTo>
                  <a:pt x="1455374" y="0"/>
                </a:lnTo>
                <a:lnTo>
                  <a:pt x="1984156" y="1057564"/>
                </a:lnTo>
                <a:lnTo>
                  <a:pt x="1455374" y="2115128"/>
                </a:lnTo>
                <a:lnTo>
                  <a:pt x="59390" y="2115128"/>
                </a:lnTo>
                <a:lnTo>
                  <a:pt x="0" y="1996348"/>
                </a:lnTo>
                <a:lnTo>
                  <a:pt x="469392" y="1057564"/>
                </a:lnTo>
                <a:lnTo>
                  <a:pt x="0" y="118780"/>
                </a:lnTo>
                <a:close/>
              </a:path>
            </a:pathLst>
          </a:custGeom>
          <a:solidFill>
            <a:srgbClr val="ACD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1D5BBA9C-2335-3652-395C-7DE75D4D118F}"/>
              </a:ext>
            </a:extLst>
          </p:cNvPr>
          <p:cNvSpPr txBox="1"/>
          <p:nvPr/>
        </p:nvSpPr>
        <p:spPr>
          <a:xfrm>
            <a:off x="1294776" y="1444021"/>
            <a:ext cx="1614055" cy="323165"/>
          </a:xfrm>
          <a:prstGeom prst="rect">
            <a:avLst/>
          </a:prstGeom>
          <a:noFill/>
        </p:spPr>
        <p:txBody>
          <a:bodyPr wrap="square" lIns="0" rtlCol="0" anchor="ctr">
            <a:spAutoFit/>
          </a:bodyPr>
          <a:lstStyle/>
          <a:p>
            <a:r>
              <a:rPr lang="en-US" sz="1500" b="1"/>
              <a:t>1 - Data Scraping</a:t>
            </a:r>
          </a:p>
        </p:txBody>
      </p:sp>
      <p:sp>
        <p:nvSpPr>
          <p:cNvPr id="32" name="Oval 31">
            <a:extLst>
              <a:ext uri="{FF2B5EF4-FFF2-40B4-BE49-F238E27FC236}">
                <a16:creationId xmlns:a16="http://schemas.microsoft.com/office/drawing/2014/main" id="{BE5A39F7-B9AE-7A3A-8B45-2796D8A05878}"/>
              </a:ext>
            </a:extLst>
          </p:cNvPr>
          <p:cNvSpPr/>
          <p:nvPr/>
        </p:nvSpPr>
        <p:spPr>
          <a:xfrm>
            <a:off x="1028700" y="1526596"/>
            <a:ext cx="180109" cy="180109"/>
          </a:xfrm>
          <a:prstGeom prst="ellipse">
            <a:avLst/>
          </a:prstGeom>
          <a:solidFill>
            <a:srgbClr val="ACD7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Oval 32">
            <a:extLst>
              <a:ext uri="{FF2B5EF4-FFF2-40B4-BE49-F238E27FC236}">
                <a16:creationId xmlns:a16="http://schemas.microsoft.com/office/drawing/2014/main" id="{95CFE9F0-E042-AD15-27EA-17888ED6F276}"/>
              </a:ext>
            </a:extLst>
          </p:cNvPr>
          <p:cNvSpPr/>
          <p:nvPr/>
        </p:nvSpPr>
        <p:spPr>
          <a:xfrm>
            <a:off x="3300846" y="1526596"/>
            <a:ext cx="180109" cy="180109"/>
          </a:xfrm>
          <a:prstGeom prst="ellipse">
            <a:avLst/>
          </a:prstGeom>
          <a:solidFill>
            <a:srgbClr val="4D9A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Oval 33">
            <a:extLst>
              <a:ext uri="{FF2B5EF4-FFF2-40B4-BE49-F238E27FC236}">
                <a16:creationId xmlns:a16="http://schemas.microsoft.com/office/drawing/2014/main" id="{B7084D5E-5345-414C-A29F-FC47FC368163}"/>
              </a:ext>
            </a:extLst>
          </p:cNvPr>
          <p:cNvSpPr/>
          <p:nvPr/>
        </p:nvSpPr>
        <p:spPr>
          <a:xfrm>
            <a:off x="5572992" y="1526596"/>
            <a:ext cx="180109" cy="180109"/>
          </a:xfrm>
          <a:prstGeom prst="ellipse">
            <a:avLst/>
          </a:prstGeom>
          <a:solidFill>
            <a:srgbClr val="1313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35" name="Straight Connector 34">
            <a:extLst>
              <a:ext uri="{FF2B5EF4-FFF2-40B4-BE49-F238E27FC236}">
                <a16:creationId xmlns:a16="http://schemas.microsoft.com/office/drawing/2014/main" id="{F8783711-EE33-D0C9-3C0B-8C48CD5C2B95}"/>
              </a:ext>
            </a:extLst>
          </p:cNvPr>
          <p:cNvCxnSpPr>
            <a:cxnSpLocks/>
            <a:stCxn id="32" idx="4"/>
          </p:cNvCxnSpPr>
          <p:nvPr/>
        </p:nvCxnSpPr>
        <p:spPr>
          <a:xfrm flipH="1">
            <a:off x="1114669" y="1706705"/>
            <a:ext cx="4086" cy="357244"/>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8B4C92-F605-549C-76D2-B90C9A5C3AA6}"/>
              </a:ext>
            </a:extLst>
          </p:cNvPr>
          <p:cNvCxnSpPr>
            <a:cxnSpLocks/>
            <a:stCxn id="33" idx="4"/>
          </p:cNvCxnSpPr>
          <p:nvPr/>
        </p:nvCxnSpPr>
        <p:spPr>
          <a:xfrm>
            <a:off x="3390901" y="1706705"/>
            <a:ext cx="0" cy="357244"/>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1B68B-EEF8-E7B6-843A-F4290B57DD07}"/>
              </a:ext>
            </a:extLst>
          </p:cNvPr>
          <p:cNvCxnSpPr>
            <a:cxnSpLocks/>
            <a:endCxn id="14" idx="0"/>
          </p:cNvCxnSpPr>
          <p:nvPr/>
        </p:nvCxnSpPr>
        <p:spPr>
          <a:xfrm>
            <a:off x="4526971" y="3785545"/>
            <a:ext cx="0" cy="393586"/>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F13264-8AD7-DAED-5ED4-D7EB16E30168}"/>
              </a:ext>
            </a:extLst>
          </p:cNvPr>
          <p:cNvCxnSpPr>
            <a:cxnSpLocks/>
            <a:stCxn id="34" idx="4"/>
          </p:cNvCxnSpPr>
          <p:nvPr/>
        </p:nvCxnSpPr>
        <p:spPr>
          <a:xfrm>
            <a:off x="5663047" y="1706705"/>
            <a:ext cx="0" cy="357244"/>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CDE4E-4834-2230-A2B5-3A2C993AD3C3}"/>
              </a:ext>
            </a:extLst>
          </p:cNvPr>
          <p:cNvCxnSpPr>
            <a:cxnSpLocks/>
            <a:endCxn id="22" idx="0"/>
          </p:cNvCxnSpPr>
          <p:nvPr/>
        </p:nvCxnSpPr>
        <p:spPr>
          <a:xfrm>
            <a:off x="6799117" y="3785545"/>
            <a:ext cx="0" cy="393585"/>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6C899CD-2CDB-CDF6-F626-A18F2C97532D}"/>
              </a:ext>
            </a:extLst>
          </p:cNvPr>
          <p:cNvSpPr txBox="1"/>
          <p:nvPr/>
        </p:nvSpPr>
        <p:spPr>
          <a:xfrm>
            <a:off x="2434936" y="4104588"/>
            <a:ext cx="1614055" cy="323165"/>
          </a:xfrm>
          <a:prstGeom prst="rect">
            <a:avLst/>
          </a:prstGeom>
          <a:noFill/>
        </p:spPr>
        <p:txBody>
          <a:bodyPr wrap="square" lIns="0" rtlCol="0" anchor="ctr">
            <a:spAutoFit/>
          </a:bodyPr>
          <a:lstStyle/>
          <a:p>
            <a:r>
              <a:rPr lang="en-US" sz="1500" b="1"/>
              <a:t>2 - Data Cleaning</a:t>
            </a:r>
          </a:p>
        </p:txBody>
      </p:sp>
      <p:sp>
        <p:nvSpPr>
          <p:cNvPr id="45" name="TextBox 44">
            <a:extLst>
              <a:ext uri="{FF2B5EF4-FFF2-40B4-BE49-F238E27FC236}">
                <a16:creationId xmlns:a16="http://schemas.microsoft.com/office/drawing/2014/main" id="{F3F52140-FC36-A140-7A8B-584E53EDDC70}"/>
              </a:ext>
            </a:extLst>
          </p:cNvPr>
          <p:cNvSpPr txBox="1"/>
          <p:nvPr/>
        </p:nvSpPr>
        <p:spPr>
          <a:xfrm>
            <a:off x="6979228" y="4104584"/>
            <a:ext cx="1614055" cy="323166"/>
          </a:xfrm>
          <a:prstGeom prst="rect">
            <a:avLst/>
          </a:prstGeom>
          <a:noFill/>
        </p:spPr>
        <p:txBody>
          <a:bodyPr wrap="square" lIns="0" rtlCol="0" anchor="ctr">
            <a:spAutoFit/>
          </a:bodyPr>
          <a:lstStyle/>
          <a:p>
            <a:r>
              <a:rPr lang="en-US" sz="1500" b="1"/>
              <a:t>6 - RAG</a:t>
            </a:r>
          </a:p>
        </p:txBody>
      </p:sp>
      <p:sp>
        <p:nvSpPr>
          <p:cNvPr id="48" name="TextBox 47">
            <a:extLst>
              <a:ext uri="{FF2B5EF4-FFF2-40B4-BE49-F238E27FC236}">
                <a16:creationId xmlns:a16="http://schemas.microsoft.com/office/drawing/2014/main" id="{1593C724-8BF8-8E78-ECF8-187EF4B5AD1B}"/>
              </a:ext>
            </a:extLst>
          </p:cNvPr>
          <p:cNvSpPr txBox="1"/>
          <p:nvPr/>
        </p:nvSpPr>
        <p:spPr>
          <a:xfrm>
            <a:off x="3571008" y="1444026"/>
            <a:ext cx="1911927" cy="323165"/>
          </a:xfrm>
          <a:prstGeom prst="rect">
            <a:avLst/>
          </a:prstGeom>
          <a:noFill/>
        </p:spPr>
        <p:txBody>
          <a:bodyPr wrap="square" lIns="0" rtlCol="0" anchor="ctr">
            <a:spAutoFit/>
          </a:bodyPr>
          <a:lstStyle/>
          <a:p>
            <a:r>
              <a:rPr lang="en-US" sz="1500" b="1"/>
              <a:t>3 - Sentiment Analysis</a:t>
            </a:r>
          </a:p>
        </p:txBody>
      </p:sp>
      <p:sp>
        <p:nvSpPr>
          <p:cNvPr id="51" name="TextBox 50">
            <a:extLst>
              <a:ext uri="{FF2B5EF4-FFF2-40B4-BE49-F238E27FC236}">
                <a16:creationId xmlns:a16="http://schemas.microsoft.com/office/drawing/2014/main" id="{DA64A9A8-230E-0B1B-966D-384627C33F4B}"/>
              </a:ext>
            </a:extLst>
          </p:cNvPr>
          <p:cNvSpPr txBox="1"/>
          <p:nvPr/>
        </p:nvSpPr>
        <p:spPr>
          <a:xfrm>
            <a:off x="5821126" y="1444026"/>
            <a:ext cx="1911926" cy="323166"/>
          </a:xfrm>
          <a:prstGeom prst="rect">
            <a:avLst/>
          </a:prstGeom>
          <a:noFill/>
        </p:spPr>
        <p:txBody>
          <a:bodyPr wrap="square" lIns="0" rtlCol="0" anchor="ctr">
            <a:spAutoFit/>
          </a:bodyPr>
          <a:lstStyle/>
          <a:p>
            <a:r>
              <a:rPr lang="en-US" sz="1500" b="1"/>
              <a:t>5 - Vector Database</a:t>
            </a:r>
          </a:p>
        </p:txBody>
      </p:sp>
      <p:sp>
        <p:nvSpPr>
          <p:cNvPr id="54" name="TextBox 53">
            <a:extLst>
              <a:ext uri="{FF2B5EF4-FFF2-40B4-BE49-F238E27FC236}">
                <a16:creationId xmlns:a16="http://schemas.microsoft.com/office/drawing/2014/main" id="{629BC943-69DC-9617-A2D8-227B9ADC581A}"/>
              </a:ext>
            </a:extLst>
          </p:cNvPr>
          <p:cNvSpPr txBox="1"/>
          <p:nvPr/>
        </p:nvSpPr>
        <p:spPr>
          <a:xfrm>
            <a:off x="4707082" y="4104588"/>
            <a:ext cx="1614055" cy="323165"/>
          </a:xfrm>
          <a:prstGeom prst="rect">
            <a:avLst/>
          </a:prstGeom>
          <a:noFill/>
        </p:spPr>
        <p:txBody>
          <a:bodyPr wrap="square" lIns="0" rtlCol="0" anchor="ctr">
            <a:spAutoFit/>
          </a:bodyPr>
          <a:lstStyle/>
          <a:p>
            <a:r>
              <a:rPr lang="en-US" sz="1500" b="1"/>
              <a:t>4 - Stock Modeling</a:t>
            </a:r>
          </a:p>
        </p:txBody>
      </p:sp>
      <p:sp>
        <p:nvSpPr>
          <p:cNvPr id="56" name="Oval 55">
            <a:extLst>
              <a:ext uri="{FF2B5EF4-FFF2-40B4-BE49-F238E27FC236}">
                <a16:creationId xmlns:a16="http://schemas.microsoft.com/office/drawing/2014/main" id="{09D3C0C1-1844-E058-7FA3-A4258FB28A64}"/>
              </a:ext>
            </a:extLst>
          </p:cNvPr>
          <p:cNvSpPr/>
          <p:nvPr/>
        </p:nvSpPr>
        <p:spPr>
          <a:xfrm>
            <a:off x="1037496"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A5CE4FB7-DB0A-3799-A28A-1C74028CA4BF}"/>
              </a:ext>
            </a:extLst>
          </p:cNvPr>
          <p:cNvSpPr/>
          <p:nvPr/>
        </p:nvSpPr>
        <p:spPr>
          <a:xfrm>
            <a:off x="2189821"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E2AEF1A9-F04A-27C9-25D7-1B04D176EAF5}"/>
              </a:ext>
            </a:extLst>
          </p:cNvPr>
          <p:cNvSpPr/>
          <p:nvPr/>
        </p:nvSpPr>
        <p:spPr>
          <a:xfrm>
            <a:off x="3342146"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6AAD5E2E-1F14-EBE6-75B9-79E37C9DA3F3}"/>
              </a:ext>
            </a:extLst>
          </p:cNvPr>
          <p:cNvSpPr/>
          <p:nvPr/>
        </p:nvSpPr>
        <p:spPr>
          <a:xfrm>
            <a:off x="4494471"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D6316106-A662-2074-230D-6458C004C590}"/>
              </a:ext>
            </a:extLst>
          </p:cNvPr>
          <p:cNvSpPr/>
          <p:nvPr/>
        </p:nvSpPr>
        <p:spPr>
          <a:xfrm>
            <a:off x="5646795"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a:extLst>
              <a:ext uri="{FF2B5EF4-FFF2-40B4-BE49-F238E27FC236}">
                <a16:creationId xmlns:a16="http://schemas.microsoft.com/office/drawing/2014/main" id="{4490C6C9-F8D2-E004-7789-6F6E091E945D}"/>
              </a:ext>
            </a:extLst>
          </p:cNvPr>
          <p:cNvSpPr/>
          <p:nvPr/>
        </p:nvSpPr>
        <p:spPr>
          <a:xfrm>
            <a:off x="6799119" y="2592754"/>
            <a:ext cx="630382" cy="630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2" name="Picture 131">
            <a:extLst>
              <a:ext uri="{FF2B5EF4-FFF2-40B4-BE49-F238E27FC236}">
                <a16:creationId xmlns:a16="http://schemas.microsoft.com/office/drawing/2014/main" id="{A66FCCF5-F751-5B0D-936A-3E794BF527EB}"/>
              </a:ext>
            </a:extLst>
          </p:cNvPr>
          <p:cNvPicPr>
            <a:picLocks noChangeAspect="1"/>
          </p:cNvPicPr>
          <p:nvPr/>
        </p:nvPicPr>
        <p:blipFill>
          <a:blip r:embed="rId3"/>
          <a:stretch>
            <a:fillRect/>
          </a:stretch>
        </p:blipFill>
        <p:spPr>
          <a:xfrm>
            <a:off x="1141780" y="2713738"/>
            <a:ext cx="400496" cy="400496"/>
          </a:xfrm>
          <a:prstGeom prst="rect">
            <a:avLst/>
          </a:prstGeom>
        </p:spPr>
      </p:pic>
      <p:pic>
        <p:nvPicPr>
          <p:cNvPr id="133" name="Picture 132">
            <a:extLst>
              <a:ext uri="{FF2B5EF4-FFF2-40B4-BE49-F238E27FC236}">
                <a16:creationId xmlns:a16="http://schemas.microsoft.com/office/drawing/2014/main" id="{B1B9B46A-6861-438B-5031-E5884A286919}"/>
              </a:ext>
            </a:extLst>
          </p:cNvPr>
          <p:cNvPicPr>
            <a:picLocks noChangeAspect="1"/>
          </p:cNvPicPr>
          <p:nvPr/>
        </p:nvPicPr>
        <p:blipFill>
          <a:blip r:embed="rId4"/>
          <a:stretch>
            <a:fillRect/>
          </a:stretch>
        </p:blipFill>
        <p:spPr>
          <a:xfrm>
            <a:off x="2268582" y="2643487"/>
            <a:ext cx="487680" cy="487680"/>
          </a:xfrm>
          <a:prstGeom prst="rect">
            <a:avLst/>
          </a:prstGeom>
        </p:spPr>
      </p:pic>
      <p:pic>
        <p:nvPicPr>
          <p:cNvPr id="134" name="Picture 133">
            <a:extLst>
              <a:ext uri="{FF2B5EF4-FFF2-40B4-BE49-F238E27FC236}">
                <a16:creationId xmlns:a16="http://schemas.microsoft.com/office/drawing/2014/main" id="{2F29A684-C946-4325-1EF4-5BB8B5A5F742}"/>
              </a:ext>
            </a:extLst>
          </p:cNvPr>
          <p:cNvPicPr>
            <a:picLocks noChangeAspect="1"/>
          </p:cNvPicPr>
          <p:nvPr/>
        </p:nvPicPr>
        <p:blipFill>
          <a:blip r:embed="rId5"/>
          <a:stretch>
            <a:fillRect/>
          </a:stretch>
        </p:blipFill>
        <p:spPr>
          <a:xfrm>
            <a:off x="3417009" y="2673769"/>
            <a:ext cx="487680" cy="487680"/>
          </a:xfrm>
          <a:prstGeom prst="rect">
            <a:avLst/>
          </a:prstGeom>
        </p:spPr>
      </p:pic>
      <p:pic>
        <p:nvPicPr>
          <p:cNvPr id="135" name="Picture 134">
            <a:extLst>
              <a:ext uri="{FF2B5EF4-FFF2-40B4-BE49-F238E27FC236}">
                <a16:creationId xmlns:a16="http://schemas.microsoft.com/office/drawing/2014/main" id="{4E49C348-D01B-369C-5839-2CE74B113B72}"/>
              </a:ext>
            </a:extLst>
          </p:cNvPr>
          <p:cNvPicPr>
            <a:picLocks noChangeAspect="1"/>
          </p:cNvPicPr>
          <p:nvPr/>
        </p:nvPicPr>
        <p:blipFill>
          <a:blip r:embed="rId6"/>
          <a:stretch>
            <a:fillRect/>
          </a:stretch>
        </p:blipFill>
        <p:spPr>
          <a:xfrm>
            <a:off x="4598754" y="2710351"/>
            <a:ext cx="414042" cy="414042"/>
          </a:xfrm>
          <a:prstGeom prst="rect">
            <a:avLst/>
          </a:prstGeom>
        </p:spPr>
      </p:pic>
      <p:pic>
        <p:nvPicPr>
          <p:cNvPr id="136" name="Picture 135">
            <a:extLst>
              <a:ext uri="{FF2B5EF4-FFF2-40B4-BE49-F238E27FC236}">
                <a16:creationId xmlns:a16="http://schemas.microsoft.com/office/drawing/2014/main" id="{F33D36F8-501C-0322-CEF0-2B97AE7B530B}"/>
              </a:ext>
            </a:extLst>
          </p:cNvPr>
          <p:cNvPicPr>
            <a:picLocks noChangeAspect="1"/>
          </p:cNvPicPr>
          <p:nvPr/>
        </p:nvPicPr>
        <p:blipFill>
          <a:blip r:embed="rId7"/>
          <a:stretch>
            <a:fillRect/>
          </a:stretch>
        </p:blipFill>
        <p:spPr>
          <a:xfrm>
            <a:off x="5718146" y="2643487"/>
            <a:ext cx="487680" cy="487680"/>
          </a:xfrm>
          <a:prstGeom prst="rect">
            <a:avLst/>
          </a:prstGeom>
        </p:spPr>
      </p:pic>
      <p:pic>
        <p:nvPicPr>
          <p:cNvPr id="137" name="Picture 136">
            <a:extLst>
              <a:ext uri="{FF2B5EF4-FFF2-40B4-BE49-F238E27FC236}">
                <a16:creationId xmlns:a16="http://schemas.microsoft.com/office/drawing/2014/main" id="{83998B78-967A-7734-38AC-B60E7D4E8FEE}"/>
              </a:ext>
            </a:extLst>
          </p:cNvPr>
          <p:cNvPicPr>
            <a:picLocks noChangeAspect="1"/>
          </p:cNvPicPr>
          <p:nvPr/>
        </p:nvPicPr>
        <p:blipFill>
          <a:blip r:embed="rId8"/>
          <a:stretch>
            <a:fillRect/>
          </a:stretch>
        </p:blipFill>
        <p:spPr>
          <a:xfrm>
            <a:off x="6882192" y="2694412"/>
            <a:ext cx="470263" cy="470263"/>
          </a:xfrm>
          <a:prstGeom prst="rect">
            <a:avLst/>
          </a:prstGeom>
        </p:spPr>
      </p:pic>
      <p:sp>
        <p:nvSpPr>
          <p:cNvPr id="9" name="Oval 8">
            <a:extLst>
              <a:ext uri="{FF2B5EF4-FFF2-40B4-BE49-F238E27FC236}">
                <a16:creationId xmlns:a16="http://schemas.microsoft.com/office/drawing/2014/main" id="{AFC3DAB7-A5E4-9762-5000-E1279AE86C6F}"/>
              </a:ext>
            </a:extLst>
          </p:cNvPr>
          <p:cNvSpPr/>
          <p:nvPr/>
        </p:nvSpPr>
        <p:spPr>
          <a:xfrm>
            <a:off x="2164772" y="4179131"/>
            <a:ext cx="180109" cy="180109"/>
          </a:xfrm>
          <a:prstGeom prst="ellipse">
            <a:avLst/>
          </a:prstGeom>
          <a:solidFill>
            <a:srgbClr val="9FD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Connector 12">
            <a:extLst>
              <a:ext uri="{FF2B5EF4-FFF2-40B4-BE49-F238E27FC236}">
                <a16:creationId xmlns:a16="http://schemas.microsoft.com/office/drawing/2014/main" id="{AE8B7699-1497-7D6C-69ED-B64EB0C5E523}"/>
              </a:ext>
            </a:extLst>
          </p:cNvPr>
          <p:cNvCxnSpPr>
            <a:cxnSpLocks/>
            <a:endCxn id="9" idx="0"/>
          </p:cNvCxnSpPr>
          <p:nvPr/>
        </p:nvCxnSpPr>
        <p:spPr>
          <a:xfrm>
            <a:off x="2254827" y="3791632"/>
            <a:ext cx="0" cy="387499"/>
          </a:xfrm>
          <a:prstGeom prst="line">
            <a:avLst/>
          </a:prstGeom>
          <a:ln>
            <a:solidFill>
              <a:srgbClr val="00205B"/>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2B7CE7C-7CED-79AD-DC81-71607303BF40}"/>
              </a:ext>
            </a:extLst>
          </p:cNvPr>
          <p:cNvSpPr/>
          <p:nvPr/>
        </p:nvSpPr>
        <p:spPr>
          <a:xfrm>
            <a:off x="4436916" y="4179131"/>
            <a:ext cx="180109" cy="180109"/>
          </a:xfrm>
          <a:prstGeom prst="ellipse">
            <a:avLst/>
          </a:prstGeom>
          <a:solidFill>
            <a:srgbClr val="0A5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Oval 21">
            <a:extLst>
              <a:ext uri="{FF2B5EF4-FFF2-40B4-BE49-F238E27FC236}">
                <a16:creationId xmlns:a16="http://schemas.microsoft.com/office/drawing/2014/main" id="{90AE4A6E-2FDA-1912-6996-778A449E3EF1}"/>
              </a:ext>
            </a:extLst>
          </p:cNvPr>
          <p:cNvSpPr/>
          <p:nvPr/>
        </p:nvSpPr>
        <p:spPr>
          <a:xfrm>
            <a:off x="6709062" y="4179130"/>
            <a:ext cx="180109" cy="180109"/>
          </a:xfrm>
          <a:prstGeom prst="ellipse">
            <a:avLst/>
          </a:prstGeom>
          <a:solidFill>
            <a:srgbClr val="303B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420124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grpSp>
        <p:nvGrpSpPr>
          <p:cNvPr id="23" name="Group 22">
            <a:extLst>
              <a:ext uri="{FF2B5EF4-FFF2-40B4-BE49-F238E27FC236}">
                <a16:creationId xmlns:a16="http://schemas.microsoft.com/office/drawing/2014/main" id="{9EFF82C2-6C2E-1799-3421-098469E6B709}"/>
              </a:ext>
            </a:extLst>
          </p:cNvPr>
          <p:cNvGrpSpPr/>
          <p:nvPr/>
        </p:nvGrpSpPr>
        <p:grpSpPr>
          <a:xfrm>
            <a:off x="-40649" y="1716424"/>
            <a:ext cx="9183874" cy="1185871"/>
            <a:chOff x="-40649" y="1716424"/>
            <a:chExt cx="9183874" cy="1185871"/>
          </a:xfrm>
        </p:grpSpPr>
        <p:sp>
          <p:nvSpPr>
            <p:cNvPr id="11" name="TextBox 10">
              <a:extLst>
                <a:ext uri="{FF2B5EF4-FFF2-40B4-BE49-F238E27FC236}">
                  <a16:creationId xmlns:a16="http://schemas.microsoft.com/office/drawing/2014/main" id="{662492D2-C4D1-9666-D88B-7F8A6C926645}"/>
                </a:ext>
              </a:extLst>
            </p:cNvPr>
            <p:cNvSpPr txBox="1"/>
            <p:nvPr/>
          </p:nvSpPr>
          <p:spPr>
            <a:xfrm>
              <a:off x="-40649" y="1722282"/>
              <a:ext cx="2002299" cy="307777"/>
            </a:xfrm>
            <a:prstGeom prst="rect">
              <a:avLst/>
            </a:prstGeom>
            <a:noFill/>
            <a:ln>
              <a:noFill/>
            </a:ln>
          </p:spPr>
          <p:txBody>
            <a:bodyPr wrap="square" lIns="0" tIns="45720" rIns="91440" bIns="45720" rtlCol="0" anchor="ctr">
              <a:spAutoFit/>
            </a:bodyPr>
            <a:lstStyle/>
            <a:p>
              <a:pPr algn="ctr"/>
              <a:r>
                <a:rPr lang="en-US" sz="1400" b="1">
                  <a:solidFill>
                    <a:srgbClr val="000000"/>
                  </a:solidFill>
                </a:rPr>
                <a:t> 1 - Raw Data Sources</a:t>
              </a:r>
            </a:p>
          </p:txBody>
        </p:sp>
        <p:sp>
          <p:nvSpPr>
            <p:cNvPr id="12" name="TextBox 11">
              <a:extLst>
                <a:ext uri="{FF2B5EF4-FFF2-40B4-BE49-F238E27FC236}">
                  <a16:creationId xmlns:a16="http://schemas.microsoft.com/office/drawing/2014/main" id="{179FB2A4-D220-9FC4-9BF9-0B278BD2477D}"/>
                </a:ext>
              </a:extLst>
            </p:cNvPr>
            <p:cNvSpPr txBox="1"/>
            <p:nvPr/>
          </p:nvSpPr>
          <p:spPr>
            <a:xfrm>
              <a:off x="21296" y="2053738"/>
              <a:ext cx="1808867" cy="830995"/>
            </a:xfrm>
            <a:prstGeom prst="rect">
              <a:avLst/>
            </a:prstGeom>
            <a:noFill/>
            <a:ln>
              <a:noFill/>
            </a:ln>
          </p:spPr>
          <p:txBody>
            <a:bodyPr wrap="square" lIns="0" tIns="45720" rIns="0" bIns="45720" rtlCol="0" anchor="ctr">
              <a:spAutoFit/>
            </a:bodyPr>
            <a:lstStyle/>
            <a:p>
              <a:pPr marL="228600" indent="-228600">
                <a:buFont typeface="+mj-lt"/>
                <a:buAutoNum type="arabicPeriod"/>
              </a:pPr>
              <a:r>
                <a:rPr lang="en-US" sz="1200">
                  <a:solidFill>
                    <a:srgbClr val="000000"/>
                  </a:solidFill>
                </a:rPr>
                <a:t>Analyst Reports</a:t>
              </a:r>
              <a:endParaRPr lang="en-US" sz="1200">
                <a:solidFill>
                  <a:srgbClr val="000000"/>
                </a:solidFill>
                <a:ea typeface="Calibri"/>
                <a:cs typeface="Calibri"/>
              </a:endParaRPr>
            </a:p>
            <a:p>
              <a:pPr marL="228600" indent="-228600">
                <a:buFont typeface="+mj-lt"/>
                <a:buAutoNum type="arabicPeriod"/>
              </a:pPr>
              <a:r>
                <a:rPr lang="en-US" sz="1200">
                  <a:solidFill>
                    <a:srgbClr val="000000"/>
                  </a:solidFill>
                </a:rPr>
                <a:t>News Articles</a:t>
              </a:r>
              <a:endParaRPr lang="en-US" sz="1200">
                <a:solidFill>
                  <a:srgbClr val="000000"/>
                </a:solidFill>
                <a:ea typeface="Calibri"/>
                <a:cs typeface="Calibri"/>
              </a:endParaRPr>
            </a:p>
            <a:p>
              <a:pPr marL="228600" indent="-228600">
                <a:buFont typeface="+mj-lt"/>
                <a:buAutoNum type="arabicPeriod"/>
              </a:pPr>
              <a:r>
                <a:rPr lang="en-US" sz="1200">
                  <a:solidFill>
                    <a:srgbClr val="000000"/>
                  </a:solidFill>
                </a:rPr>
                <a:t>SEC Filings</a:t>
              </a:r>
              <a:endParaRPr lang="en-US" sz="1200">
                <a:solidFill>
                  <a:srgbClr val="000000"/>
                </a:solidFill>
                <a:ea typeface="Calibri"/>
                <a:cs typeface="Calibri"/>
              </a:endParaRPr>
            </a:p>
            <a:p>
              <a:pPr marL="228600" indent="-228600">
                <a:buFont typeface="+mj-lt"/>
                <a:buAutoNum type="arabicPeriod"/>
              </a:pPr>
              <a:r>
                <a:rPr lang="en-US" sz="1200">
                  <a:solidFill>
                    <a:srgbClr val="000000"/>
                  </a:solidFill>
                </a:rPr>
                <a:t>Earnings Call Transcripts</a:t>
              </a:r>
              <a:endParaRPr lang="en-US" sz="1200">
                <a:solidFill>
                  <a:srgbClr val="000000"/>
                </a:solidFill>
                <a:ea typeface="Calibri"/>
                <a:cs typeface="Calibri"/>
              </a:endParaRPr>
            </a:p>
          </p:txBody>
        </p:sp>
        <p:sp>
          <p:nvSpPr>
            <p:cNvPr id="18" name="TextBox 17">
              <a:extLst>
                <a:ext uri="{FF2B5EF4-FFF2-40B4-BE49-F238E27FC236}">
                  <a16:creationId xmlns:a16="http://schemas.microsoft.com/office/drawing/2014/main" id="{CFB85056-3DE7-1A48-BC24-7DB2D0719427}"/>
                </a:ext>
              </a:extLst>
            </p:cNvPr>
            <p:cNvSpPr txBox="1"/>
            <p:nvPr/>
          </p:nvSpPr>
          <p:spPr>
            <a:xfrm>
              <a:off x="2123700" y="1720722"/>
              <a:ext cx="1855415" cy="310896"/>
            </a:xfrm>
            <a:prstGeom prst="rect">
              <a:avLst/>
            </a:prstGeom>
            <a:noFill/>
            <a:ln>
              <a:noFill/>
            </a:ln>
          </p:spPr>
          <p:txBody>
            <a:bodyPr wrap="square" lIns="0" tIns="45720" rIns="91440" bIns="45720" rtlCol="0" anchor="ctr">
              <a:spAutoFit/>
            </a:bodyPr>
            <a:lstStyle/>
            <a:p>
              <a:pPr algn="ctr"/>
              <a:r>
                <a:rPr lang="en-US" sz="1400" b="1">
                  <a:solidFill>
                    <a:srgbClr val="000000"/>
                  </a:solidFill>
                </a:rPr>
                <a:t> 2 - Raw Data Types</a:t>
              </a:r>
              <a:endParaRPr lang="en-US" sz="1400" b="1">
                <a:solidFill>
                  <a:srgbClr val="000000"/>
                </a:solidFill>
                <a:cs typeface="Calibri"/>
              </a:endParaRPr>
            </a:p>
          </p:txBody>
        </p:sp>
        <p:sp>
          <p:nvSpPr>
            <p:cNvPr id="19" name="TextBox 18">
              <a:extLst>
                <a:ext uri="{FF2B5EF4-FFF2-40B4-BE49-F238E27FC236}">
                  <a16:creationId xmlns:a16="http://schemas.microsoft.com/office/drawing/2014/main" id="{39F3D566-1D68-F8B5-E495-FA7D6D9BF972}"/>
                </a:ext>
              </a:extLst>
            </p:cNvPr>
            <p:cNvSpPr txBox="1"/>
            <p:nvPr/>
          </p:nvSpPr>
          <p:spPr>
            <a:xfrm>
              <a:off x="2420422" y="2053738"/>
              <a:ext cx="1397133" cy="784828"/>
            </a:xfrm>
            <a:prstGeom prst="rect">
              <a:avLst/>
            </a:prstGeom>
            <a:noFill/>
            <a:ln>
              <a:noFill/>
            </a:ln>
          </p:spPr>
          <p:txBody>
            <a:bodyPr wrap="square" lIns="0" tIns="45720" rIns="0" bIns="45720" rtlCol="0" anchor="ctr">
              <a:spAutoFit/>
            </a:bodyPr>
            <a:lstStyle/>
            <a:p>
              <a:pPr marL="228600" indent="-228600">
                <a:buAutoNum type="arabicPeriod"/>
              </a:pPr>
              <a:r>
                <a:rPr lang="en-US" sz="1200">
                  <a:solidFill>
                    <a:srgbClr val="000000"/>
                  </a:solidFill>
                </a:rPr>
                <a:t>PDF's </a:t>
              </a:r>
              <a:endParaRPr lang="en-US" sz="1200">
                <a:solidFill>
                  <a:srgbClr val="000000"/>
                </a:solidFill>
                <a:ea typeface="Calibri"/>
                <a:cs typeface="Calibri" panose="020F0502020204030204"/>
              </a:endParaRPr>
            </a:p>
            <a:p>
              <a:pPr marL="228600" indent="-228600">
                <a:buFont typeface="+mj-lt"/>
                <a:buAutoNum type="arabicPeriod"/>
              </a:pPr>
              <a:r>
                <a:rPr lang="en-US" sz="1200">
                  <a:solidFill>
                    <a:srgbClr val="000000"/>
                  </a:solidFill>
                </a:rPr>
                <a:t>Database URL's </a:t>
              </a:r>
              <a:endParaRPr lang="en-US" sz="1200">
                <a:solidFill>
                  <a:srgbClr val="000000"/>
                </a:solidFill>
                <a:ea typeface="Calibri"/>
                <a:cs typeface="Calibri"/>
              </a:endParaRPr>
            </a:p>
            <a:p>
              <a:pPr marL="228600" indent="-228600">
                <a:buFont typeface="+mj-lt"/>
                <a:buAutoNum type="arabicPeriod"/>
              </a:pPr>
              <a:r>
                <a:rPr lang="en-US" sz="1200">
                  <a:solidFill>
                    <a:srgbClr val="000000"/>
                  </a:solidFill>
                </a:rPr>
                <a:t>HTML</a:t>
              </a:r>
              <a:endParaRPr lang="en-US" sz="1200">
                <a:solidFill>
                  <a:srgbClr val="000000"/>
                </a:solidFill>
                <a:cs typeface="Calibri"/>
              </a:endParaRPr>
            </a:p>
            <a:p>
              <a:endParaRPr lang="en-US" sz="900">
                <a:solidFill>
                  <a:srgbClr val="000000"/>
                </a:solidFill>
                <a:cs typeface="Calibri"/>
              </a:endParaRPr>
            </a:p>
          </p:txBody>
        </p:sp>
        <p:sp>
          <p:nvSpPr>
            <p:cNvPr id="21" name="TextBox 20">
              <a:extLst>
                <a:ext uri="{FF2B5EF4-FFF2-40B4-BE49-F238E27FC236}">
                  <a16:creationId xmlns:a16="http://schemas.microsoft.com/office/drawing/2014/main" id="{93836535-4B12-21DB-1174-EF0F0557BC67}"/>
                </a:ext>
              </a:extLst>
            </p:cNvPr>
            <p:cNvSpPr txBox="1"/>
            <p:nvPr/>
          </p:nvSpPr>
          <p:spPr>
            <a:xfrm>
              <a:off x="4123984" y="1720722"/>
              <a:ext cx="2340099" cy="310896"/>
            </a:xfrm>
            <a:prstGeom prst="rect">
              <a:avLst/>
            </a:prstGeom>
            <a:noFill/>
            <a:ln>
              <a:noFill/>
            </a:ln>
          </p:spPr>
          <p:txBody>
            <a:bodyPr wrap="square" lIns="0" tIns="45720" rIns="91440" bIns="45720" rtlCol="0" anchor="ctr">
              <a:spAutoFit/>
            </a:bodyPr>
            <a:lstStyle/>
            <a:p>
              <a:pPr algn="ctr"/>
              <a:r>
                <a:rPr lang="en-US" sz="1400" b="1">
                  <a:solidFill>
                    <a:srgbClr val="000000"/>
                  </a:solidFill>
                </a:rPr>
                <a:t> 3 - Text Extraction Packages</a:t>
              </a:r>
              <a:endParaRPr lang="en-US" sz="1400" b="1">
                <a:solidFill>
                  <a:srgbClr val="000000"/>
                </a:solidFill>
                <a:cs typeface="Calibri"/>
              </a:endParaRPr>
            </a:p>
          </p:txBody>
        </p:sp>
        <p:sp>
          <p:nvSpPr>
            <p:cNvPr id="22" name="TextBox 21">
              <a:extLst>
                <a:ext uri="{FF2B5EF4-FFF2-40B4-BE49-F238E27FC236}">
                  <a16:creationId xmlns:a16="http://schemas.microsoft.com/office/drawing/2014/main" id="{24997F69-482E-FA91-82F7-8AD47B2EEC63}"/>
                </a:ext>
              </a:extLst>
            </p:cNvPr>
            <p:cNvSpPr txBox="1"/>
            <p:nvPr/>
          </p:nvSpPr>
          <p:spPr>
            <a:xfrm>
              <a:off x="4420706" y="2053738"/>
              <a:ext cx="1779055" cy="784827"/>
            </a:xfrm>
            <a:prstGeom prst="rect">
              <a:avLst/>
            </a:prstGeom>
            <a:noFill/>
            <a:ln>
              <a:noFill/>
            </a:ln>
          </p:spPr>
          <p:txBody>
            <a:bodyPr wrap="square" lIns="0" tIns="45720" rIns="0" bIns="45720" rtlCol="0" anchor="ctr">
              <a:spAutoFit/>
            </a:bodyPr>
            <a:lstStyle/>
            <a:p>
              <a:pPr marL="228600" indent="-228600">
                <a:buAutoNum type="arabicPeriod"/>
              </a:pPr>
              <a:r>
                <a:rPr lang="en-US" sz="1200" err="1">
                  <a:solidFill>
                    <a:srgbClr val="000000"/>
                  </a:solidFill>
                  <a:cs typeface="Calibri" panose="020F0502020204030204"/>
                </a:rPr>
                <a:t>pdfplumber</a:t>
              </a:r>
              <a:endParaRPr lang="en-US" sz="1200">
                <a:solidFill>
                  <a:srgbClr val="000000"/>
                </a:solidFill>
                <a:ea typeface="Calibri"/>
                <a:cs typeface="Calibri" panose="020F0502020204030204"/>
              </a:endParaRPr>
            </a:p>
            <a:p>
              <a:pPr marL="228600" indent="-228600">
                <a:buFont typeface="+mj-lt"/>
                <a:buAutoNum type="arabicPeriod"/>
              </a:pPr>
              <a:r>
                <a:rPr lang="en-US" sz="1200" err="1">
                  <a:solidFill>
                    <a:srgbClr val="000000"/>
                  </a:solidFill>
                </a:rPr>
                <a:t>BeautifulSoup</a:t>
              </a:r>
              <a:endParaRPr lang="en-US" sz="1200">
                <a:solidFill>
                  <a:srgbClr val="000000"/>
                </a:solidFill>
                <a:ea typeface="Calibri"/>
                <a:cs typeface="Calibri"/>
              </a:endParaRPr>
            </a:p>
            <a:p>
              <a:pPr marL="228600" indent="-228600">
                <a:buFont typeface="+mj-lt"/>
                <a:buAutoNum type="arabicPeriod"/>
              </a:pPr>
              <a:r>
                <a:rPr lang="en-US" sz="1200">
                  <a:solidFill>
                    <a:srgbClr val="000000"/>
                  </a:solidFill>
                  <a:cs typeface="Calibri"/>
                </a:rPr>
                <a:t>selenium </a:t>
              </a:r>
              <a:r>
                <a:rPr lang="en-US" sz="1200" err="1">
                  <a:solidFill>
                    <a:srgbClr val="000000"/>
                  </a:solidFill>
                  <a:cs typeface="Calibri"/>
                </a:rPr>
                <a:t>webdriver</a:t>
              </a:r>
              <a:endParaRPr lang="en-US" sz="1200">
                <a:solidFill>
                  <a:srgbClr val="000000"/>
                </a:solidFill>
                <a:ea typeface="Calibri"/>
                <a:cs typeface="Calibri"/>
              </a:endParaRPr>
            </a:p>
            <a:p>
              <a:pPr marL="228600" indent="-228600">
                <a:buFont typeface="+mj-lt"/>
                <a:buAutoNum type="arabicPeriod"/>
              </a:pPr>
              <a:endParaRPr lang="en-US" sz="900">
                <a:solidFill>
                  <a:srgbClr val="000000"/>
                </a:solidFill>
                <a:cs typeface="Calibri"/>
              </a:endParaRPr>
            </a:p>
          </p:txBody>
        </p:sp>
        <p:sp>
          <p:nvSpPr>
            <p:cNvPr id="24" name="Google Shape;170;g2dc702f7a1f_1_0">
              <a:extLst>
                <a:ext uri="{FF2B5EF4-FFF2-40B4-BE49-F238E27FC236}">
                  <a16:creationId xmlns:a16="http://schemas.microsoft.com/office/drawing/2014/main" id="{2234A594-3860-AEDA-69CB-640381D102FF}"/>
                </a:ext>
              </a:extLst>
            </p:cNvPr>
            <p:cNvSpPr/>
            <p:nvPr/>
          </p:nvSpPr>
          <p:spPr>
            <a:xfrm>
              <a:off x="1839459" y="1716424"/>
              <a:ext cx="449295" cy="1185871"/>
            </a:xfrm>
            <a:prstGeom prst="chevron">
              <a:avLst>
                <a:gd name="adj" fmla="val 57634"/>
              </a:avLst>
            </a:prstGeom>
            <a:noFill/>
            <a:ln w="25400" cap="flat" cmpd="sng">
              <a:solidFill>
                <a:srgbClr val="002060"/>
              </a:solidFill>
              <a:prstDash val="solid"/>
              <a:round/>
              <a:headEnd type="none" w="sm" len="sm"/>
              <a:tailEnd type="none" w="sm" len="sm"/>
            </a:ln>
          </p:spPr>
          <p:txBody>
            <a:bodyPr spcFirstLastPara="1" wrap="square" lIns="45713" tIns="22850" rIns="45713" bIns="22850" anchor="ctr" anchorCtr="0">
              <a:noAutofit/>
            </a:bodyPr>
            <a:lstStyle/>
            <a:p>
              <a:pPr algn="ctr">
                <a:buClr>
                  <a:srgbClr val="000000"/>
                </a:buClr>
                <a:buSzPts val="1800"/>
              </a:pPr>
              <a:endParaRPr sz="900">
                <a:solidFill>
                  <a:srgbClr val="000000"/>
                </a:solidFill>
                <a:latin typeface="Calibri"/>
                <a:ea typeface="Calibri"/>
                <a:cs typeface="Calibri"/>
                <a:sym typeface="Calibri"/>
              </a:endParaRPr>
            </a:p>
          </p:txBody>
        </p:sp>
        <p:sp>
          <p:nvSpPr>
            <p:cNvPr id="25" name="Google Shape;170;g2dc702f7a1f_1_0">
              <a:extLst>
                <a:ext uri="{FF2B5EF4-FFF2-40B4-BE49-F238E27FC236}">
                  <a16:creationId xmlns:a16="http://schemas.microsoft.com/office/drawing/2014/main" id="{312472DA-6704-1416-42BF-17A204630BB8}"/>
                </a:ext>
              </a:extLst>
            </p:cNvPr>
            <p:cNvSpPr/>
            <p:nvPr/>
          </p:nvSpPr>
          <p:spPr>
            <a:xfrm>
              <a:off x="3761239" y="1716424"/>
              <a:ext cx="449295" cy="1185871"/>
            </a:xfrm>
            <a:prstGeom prst="chevron">
              <a:avLst>
                <a:gd name="adj" fmla="val 57634"/>
              </a:avLst>
            </a:prstGeom>
            <a:noFill/>
            <a:ln w="25400" cap="flat" cmpd="sng">
              <a:solidFill>
                <a:srgbClr val="002060"/>
              </a:solidFill>
              <a:prstDash val="solid"/>
              <a:round/>
              <a:headEnd type="none" w="sm" len="sm"/>
              <a:tailEnd type="none" w="sm" len="sm"/>
            </a:ln>
          </p:spPr>
          <p:txBody>
            <a:bodyPr spcFirstLastPara="1" wrap="square" lIns="45713" tIns="22850" rIns="45713" bIns="22850" anchor="ctr" anchorCtr="0">
              <a:noAutofit/>
            </a:bodyPr>
            <a:lstStyle/>
            <a:p>
              <a:pPr algn="ctr">
                <a:buClr>
                  <a:srgbClr val="000000"/>
                </a:buClr>
                <a:buSzPts val="1800"/>
              </a:pPr>
              <a:endParaRPr sz="900">
                <a:solidFill>
                  <a:srgbClr val="000000"/>
                </a:solidFill>
                <a:latin typeface="Calibri"/>
                <a:ea typeface="Calibri"/>
                <a:cs typeface="Calibri"/>
                <a:sym typeface="Calibri"/>
              </a:endParaRPr>
            </a:p>
          </p:txBody>
        </p:sp>
        <p:sp>
          <p:nvSpPr>
            <p:cNvPr id="26" name="Google Shape;170;g2dc702f7a1f_1_0">
              <a:extLst>
                <a:ext uri="{FF2B5EF4-FFF2-40B4-BE49-F238E27FC236}">
                  <a16:creationId xmlns:a16="http://schemas.microsoft.com/office/drawing/2014/main" id="{E4A383F8-AD07-3FBD-4716-15B99BAE2BF0}"/>
                </a:ext>
              </a:extLst>
            </p:cNvPr>
            <p:cNvSpPr/>
            <p:nvPr/>
          </p:nvSpPr>
          <p:spPr>
            <a:xfrm>
              <a:off x="6415464" y="1716424"/>
              <a:ext cx="449295" cy="1185871"/>
            </a:xfrm>
            <a:prstGeom prst="chevron">
              <a:avLst>
                <a:gd name="adj" fmla="val 57634"/>
              </a:avLst>
            </a:prstGeom>
            <a:noFill/>
            <a:ln w="25400" cap="flat" cmpd="sng">
              <a:solidFill>
                <a:srgbClr val="002060"/>
              </a:solidFill>
              <a:prstDash val="solid"/>
              <a:round/>
              <a:headEnd type="none" w="sm" len="sm"/>
              <a:tailEnd type="none" w="sm" len="sm"/>
            </a:ln>
          </p:spPr>
          <p:txBody>
            <a:bodyPr spcFirstLastPara="1" wrap="square" lIns="45713" tIns="22850" rIns="45713" bIns="22850" anchor="ctr" anchorCtr="0">
              <a:noAutofit/>
            </a:bodyPr>
            <a:lstStyle/>
            <a:p>
              <a:pPr algn="ctr">
                <a:buClr>
                  <a:srgbClr val="000000"/>
                </a:buClr>
                <a:buSzPts val="1800"/>
              </a:pPr>
              <a:endParaRPr sz="90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CB202A52-EB42-7611-A3F7-910F56297E70}"/>
                </a:ext>
              </a:extLst>
            </p:cNvPr>
            <p:cNvSpPr txBox="1"/>
            <p:nvPr/>
          </p:nvSpPr>
          <p:spPr>
            <a:xfrm>
              <a:off x="6765911" y="1722282"/>
              <a:ext cx="2377314" cy="307776"/>
            </a:xfrm>
            <a:prstGeom prst="rect">
              <a:avLst/>
            </a:prstGeom>
            <a:noFill/>
            <a:ln>
              <a:noFill/>
            </a:ln>
          </p:spPr>
          <p:txBody>
            <a:bodyPr wrap="square" lIns="0" tIns="45720" rIns="91440" bIns="45720" rtlCol="0" anchor="ctr">
              <a:spAutoFit/>
            </a:bodyPr>
            <a:lstStyle/>
            <a:p>
              <a:pPr algn="ctr"/>
              <a:r>
                <a:rPr lang="en-US" sz="1400" b="1">
                  <a:solidFill>
                    <a:srgbClr val="000000"/>
                  </a:solidFill>
                </a:rPr>
                <a:t> 4 - Processed/Cleaned Data</a:t>
              </a:r>
              <a:endParaRPr lang="en-US" sz="1400" b="1">
                <a:solidFill>
                  <a:srgbClr val="000000"/>
                </a:solidFill>
                <a:cs typeface="Calibri"/>
              </a:endParaRPr>
            </a:p>
          </p:txBody>
        </p:sp>
        <p:sp>
          <p:nvSpPr>
            <p:cNvPr id="4" name="TextBox 3">
              <a:extLst>
                <a:ext uri="{FF2B5EF4-FFF2-40B4-BE49-F238E27FC236}">
                  <a16:creationId xmlns:a16="http://schemas.microsoft.com/office/drawing/2014/main" id="{519D86A3-C2F3-2640-EDD9-C362D8BB41FD}"/>
                </a:ext>
              </a:extLst>
            </p:cNvPr>
            <p:cNvSpPr txBox="1"/>
            <p:nvPr/>
          </p:nvSpPr>
          <p:spPr>
            <a:xfrm>
              <a:off x="7014850" y="2053738"/>
              <a:ext cx="2046677" cy="830994"/>
            </a:xfrm>
            <a:prstGeom prst="rect">
              <a:avLst/>
            </a:prstGeom>
            <a:noFill/>
            <a:ln>
              <a:noFill/>
            </a:ln>
          </p:spPr>
          <p:txBody>
            <a:bodyPr wrap="square" lIns="0" tIns="45720" rIns="0" bIns="45720" rtlCol="0" anchor="ctr">
              <a:spAutoFit/>
            </a:bodyPr>
            <a:lstStyle/>
            <a:p>
              <a:pPr marL="228600" indent="-228600">
                <a:buAutoNum type="arabicPeriod"/>
              </a:pPr>
              <a:r>
                <a:rPr lang="en-US" sz="1200">
                  <a:solidFill>
                    <a:srgbClr val="000000"/>
                  </a:solidFill>
                  <a:cs typeface="Calibri" panose="020F0502020204030204"/>
                </a:rPr>
                <a:t>Saved as .csv</a:t>
              </a:r>
              <a:endParaRPr lang="en-US" sz="1200">
                <a:solidFill>
                  <a:srgbClr val="000000"/>
                </a:solidFill>
                <a:ea typeface="Calibri"/>
                <a:cs typeface="Calibri" panose="020F0502020204030204"/>
              </a:endParaRPr>
            </a:p>
            <a:p>
              <a:pPr marL="228600" indent="-228600">
                <a:buFont typeface="+mj-lt"/>
                <a:buAutoNum type="arabicPeriod"/>
              </a:pPr>
              <a:r>
                <a:rPr lang="en-US" sz="1200">
                  <a:solidFill>
                    <a:srgbClr val="000000"/>
                  </a:solidFill>
                </a:rPr>
                <a:t>Additional cleaning</a:t>
              </a:r>
              <a:endParaRPr lang="en-US" sz="1200">
                <a:solidFill>
                  <a:srgbClr val="000000"/>
                </a:solidFill>
                <a:ea typeface="Calibri"/>
                <a:cs typeface="Calibri" panose="020F0502020204030204"/>
              </a:endParaRPr>
            </a:p>
            <a:p>
              <a:pPr marL="228600" indent="-228600">
                <a:buFont typeface="+mj-lt"/>
                <a:buAutoNum type="arabicPeriod"/>
              </a:pPr>
              <a:r>
                <a:rPr lang="en-US" sz="1200">
                  <a:solidFill>
                    <a:srgbClr val="000000"/>
                  </a:solidFill>
                  <a:cs typeface="Calibri" panose="020F0502020204030204"/>
                </a:rPr>
                <a:t>Prep for sentiment analysis </a:t>
              </a:r>
              <a:endParaRPr lang="en-US" sz="1200">
                <a:solidFill>
                  <a:srgbClr val="000000"/>
                </a:solidFill>
                <a:ea typeface="Calibri"/>
                <a:cs typeface="Calibri" panose="020F0502020204030204"/>
              </a:endParaRPr>
            </a:p>
            <a:p>
              <a:pPr marL="228600" indent="-228600">
                <a:buAutoNum type="arabicPeriod"/>
              </a:pPr>
              <a:r>
                <a:rPr lang="en-US" sz="1200">
                  <a:solidFill>
                    <a:srgbClr val="000000"/>
                  </a:solidFill>
                  <a:cs typeface="Calibri" panose="020F0502020204030204"/>
                </a:rPr>
                <a:t>Prep for vector database</a:t>
              </a:r>
              <a:endParaRPr lang="en-US" sz="1050">
                <a:solidFill>
                  <a:srgbClr val="000000"/>
                </a:solidFill>
                <a:ea typeface="Calibri"/>
                <a:cs typeface="Calibri" panose="020F0502020204030204"/>
              </a:endParaRPr>
            </a:p>
          </p:txBody>
        </p:sp>
      </p:grpSp>
      <p:grpSp>
        <p:nvGrpSpPr>
          <p:cNvPr id="6" name="Group 5">
            <a:extLst>
              <a:ext uri="{FF2B5EF4-FFF2-40B4-BE49-F238E27FC236}">
                <a16:creationId xmlns:a16="http://schemas.microsoft.com/office/drawing/2014/main" id="{35D9655C-28B0-A458-0302-8B2D72945424}"/>
              </a:ext>
            </a:extLst>
          </p:cNvPr>
          <p:cNvGrpSpPr/>
          <p:nvPr/>
        </p:nvGrpSpPr>
        <p:grpSpPr>
          <a:xfrm>
            <a:off x="2153" y="3204000"/>
            <a:ext cx="8993979" cy="732657"/>
            <a:chOff x="2153" y="3204000"/>
            <a:chExt cx="8993979" cy="732657"/>
          </a:xfrm>
        </p:grpSpPr>
        <p:sp>
          <p:nvSpPr>
            <p:cNvPr id="16" name="Arrow: Pentagon 15">
              <a:extLst>
                <a:ext uri="{FF2B5EF4-FFF2-40B4-BE49-F238E27FC236}">
                  <a16:creationId xmlns:a16="http://schemas.microsoft.com/office/drawing/2014/main" id="{63C814C8-4E2E-5E56-73E1-F1550F78B881}"/>
                </a:ext>
              </a:extLst>
            </p:cNvPr>
            <p:cNvSpPr/>
            <p:nvPr/>
          </p:nvSpPr>
          <p:spPr>
            <a:xfrm>
              <a:off x="6374379" y="3204000"/>
              <a:ext cx="2621753" cy="732657"/>
            </a:xfrm>
            <a:prstGeom prst="homePlate">
              <a:avLst/>
            </a:prstGeom>
            <a:solidFill>
              <a:srgbClr val="9FDD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55F57C74-DF5B-190C-EBFF-E5ECC44421BC}"/>
                </a:ext>
              </a:extLst>
            </p:cNvPr>
            <p:cNvSpPr/>
            <p:nvPr/>
          </p:nvSpPr>
          <p:spPr>
            <a:xfrm>
              <a:off x="2153" y="3204000"/>
              <a:ext cx="6762291" cy="732657"/>
            </a:xfrm>
            <a:prstGeom prst="homePlate">
              <a:avLst/>
            </a:prstGeom>
            <a:solidFill>
              <a:srgbClr val="ACD7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4A067F9-6241-C96B-217E-A9E06D8241AA}"/>
                </a:ext>
              </a:extLst>
            </p:cNvPr>
            <p:cNvSpPr/>
            <p:nvPr/>
          </p:nvSpPr>
          <p:spPr>
            <a:xfrm>
              <a:off x="3276685" y="3290856"/>
              <a:ext cx="551801" cy="558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8AC605C3-D8F6-F54F-0FBC-0B7DBD64D6CA}"/>
                </a:ext>
              </a:extLst>
            </p:cNvPr>
            <p:cNvPicPr>
              <a:picLocks noChangeAspect="1"/>
            </p:cNvPicPr>
            <p:nvPr/>
          </p:nvPicPr>
          <p:blipFill>
            <a:blip r:embed="rId3"/>
            <a:stretch>
              <a:fillRect/>
            </a:stretch>
          </p:blipFill>
          <p:spPr>
            <a:xfrm>
              <a:off x="3384916" y="3380796"/>
              <a:ext cx="357634" cy="379065"/>
            </a:xfrm>
            <a:prstGeom prst="rect">
              <a:avLst/>
            </a:prstGeom>
          </p:spPr>
        </p:pic>
        <p:sp>
          <p:nvSpPr>
            <p:cNvPr id="7" name="Oval 6">
              <a:extLst>
                <a:ext uri="{FF2B5EF4-FFF2-40B4-BE49-F238E27FC236}">
                  <a16:creationId xmlns:a16="http://schemas.microsoft.com/office/drawing/2014/main" id="{BC67C1E0-1775-4491-488D-868E62823A58}"/>
                </a:ext>
              </a:extLst>
            </p:cNvPr>
            <p:cNvSpPr/>
            <p:nvPr/>
          </p:nvSpPr>
          <p:spPr>
            <a:xfrm>
              <a:off x="7448636" y="3290856"/>
              <a:ext cx="551801" cy="558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4B07499E-327A-4A5E-E55B-607BF962E1F6}"/>
                </a:ext>
              </a:extLst>
            </p:cNvPr>
            <p:cNvPicPr>
              <a:picLocks noChangeAspect="1"/>
            </p:cNvPicPr>
            <p:nvPr/>
          </p:nvPicPr>
          <p:blipFill>
            <a:blip r:embed="rId4"/>
            <a:stretch>
              <a:fillRect/>
            </a:stretch>
          </p:blipFill>
          <p:spPr>
            <a:xfrm>
              <a:off x="7497806" y="3355064"/>
              <a:ext cx="451962" cy="430529"/>
            </a:xfrm>
            <a:prstGeom prst="rect">
              <a:avLst/>
            </a:prstGeom>
          </p:spPr>
        </p:pic>
      </p:grpSp>
      <p:sp>
        <p:nvSpPr>
          <p:cNvPr id="27" name="Google Shape;190;g2dc702f7a1f_1_0">
            <a:extLst>
              <a:ext uri="{FF2B5EF4-FFF2-40B4-BE49-F238E27FC236}">
                <a16:creationId xmlns:a16="http://schemas.microsoft.com/office/drawing/2014/main" id="{134D4EB2-FC98-9B03-5688-999E50DCD6C0}"/>
              </a:ext>
            </a:extLst>
          </p:cNvPr>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Data Ingestion</a:t>
            </a:r>
            <a:endParaRPr sz="2250" b="1">
              <a:solidFill>
                <a:srgbClr val="17365D"/>
              </a:solidFill>
              <a:latin typeface="Calibri"/>
              <a:ea typeface="Calibri"/>
              <a:cs typeface="Calibri"/>
              <a:sym typeface="Calibri"/>
            </a:endParaRPr>
          </a:p>
        </p:txBody>
      </p:sp>
    </p:spTree>
    <p:extLst>
      <p:ext uri="{BB962C8B-B14F-4D97-AF65-F5344CB8AC3E}">
        <p14:creationId xmlns:p14="http://schemas.microsoft.com/office/powerpoint/2010/main" val="241135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3968"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5" name="TextBox 14">
            <a:extLst>
              <a:ext uri="{FF2B5EF4-FFF2-40B4-BE49-F238E27FC236}">
                <a16:creationId xmlns:a16="http://schemas.microsoft.com/office/drawing/2014/main" id="{758AD5FA-BC1F-0948-485D-89A16FD0FA4E}"/>
              </a:ext>
            </a:extLst>
          </p:cNvPr>
          <p:cNvSpPr txBox="1"/>
          <p:nvPr/>
        </p:nvSpPr>
        <p:spPr>
          <a:xfrm>
            <a:off x="5373358" y="1593952"/>
            <a:ext cx="1406184" cy="584775"/>
          </a:xfrm>
          <a:custGeom>
            <a:avLst/>
            <a:gdLst>
              <a:gd name="connsiteX0" fmla="*/ 0 w 1406184"/>
              <a:gd name="connsiteY0" fmla="*/ 0 h 584775"/>
              <a:gd name="connsiteX1" fmla="*/ 454666 w 1406184"/>
              <a:gd name="connsiteY1" fmla="*/ 0 h 584775"/>
              <a:gd name="connsiteX2" fmla="*/ 895270 w 1406184"/>
              <a:gd name="connsiteY2" fmla="*/ 0 h 584775"/>
              <a:gd name="connsiteX3" fmla="*/ 1406184 w 1406184"/>
              <a:gd name="connsiteY3" fmla="*/ 0 h 584775"/>
              <a:gd name="connsiteX4" fmla="*/ 1406184 w 1406184"/>
              <a:gd name="connsiteY4" fmla="*/ 584775 h 584775"/>
              <a:gd name="connsiteX5" fmla="*/ 965580 w 1406184"/>
              <a:gd name="connsiteY5" fmla="*/ 584775 h 584775"/>
              <a:gd name="connsiteX6" fmla="*/ 524975 w 1406184"/>
              <a:gd name="connsiteY6" fmla="*/ 584775 h 584775"/>
              <a:gd name="connsiteX7" fmla="*/ 0 w 1406184"/>
              <a:gd name="connsiteY7" fmla="*/ 584775 h 584775"/>
              <a:gd name="connsiteX8" fmla="*/ 0 w 1406184"/>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184" h="584775" extrusionOk="0">
                <a:moveTo>
                  <a:pt x="0" y="0"/>
                </a:moveTo>
                <a:cubicBezTo>
                  <a:pt x="94185" y="4266"/>
                  <a:pt x="236076" y="10865"/>
                  <a:pt x="454666" y="0"/>
                </a:cubicBezTo>
                <a:cubicBezTo>
                  <a:pt x="673256" y="-10865"/>
                  <a:pt x="750243" y="6541"/>
                  <a:pt x="895270" y="0"/>
                </a:cubicBezTo>
                <a:cubicBezTo>
                  <a:pt x="1040297" y="-6541"/>
                  <a:pt x="1293352" y="-11273"/>
                  <a:pt x="1406184" y="0"/>
                </a:cubicBezTo>
                <a:cubicBezTo>
                  <a:pt x="1396245" y="277776"/>
                  <a:pt x="1432662" y="312283"/>
                  <a:pt x="1406184" y="584775"/>
                </a:cubicBezTo>
                <a:cubicBezTo>
                  <a:pt x="1220591" y="577655"/>
                  <a:pt x="1087321" y="582722"/>
                  <a:pt x="965580" y="584775"/>
                </a:cubicBezTo>
                <a:cubicBezTo>
                  <a:pt x="843839" y="586828"/>
                  <a:pt x="627432" y="601009"/>
                  <a:pt x="524975" y="584775"/>
                </a:cubicBezTo>
                <a:cubicBezTo>
                  <a:pt x="422519" y="568541"/>
                  <a:pt x="191764" y="563807"/>
                  <a:pt x="0" y="584775"/>
                </a:cubicBezTo>
                <a:cubicBezTo>
                  <a:pt x="-21237" y="293711"/>
                  <a:pt x="-10651" y="268706"/>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0000"/>
                </a:solidFill>
                <a:cs typeface="Calibri"/>
              </a:rPr>
              <a:t>News Articles</a:t>
            </a:r>
          </a:p>
          <a:p>
            <a:pPr algn="ctr"/>
            <a:r>
              <a:rPr lang="en-US" sz="1600">
                <a:solidFill>
                  <a:srgbClr val="000000"/>
                </a:solidFill>
                <a:cs typeface="Calibri"/>
              </a:rPr>
              <a:t>3708</a:t>
            </a:r>
          </a:p>
        </p:txBody>
      </p:sp>
      <p:pic>
        <p:nvPicPr>
          <p:cNvPr id="6" name="Picture 5" descr="A graph of a bar graph&#10;&#10;Description automatically generated">
            <a:extLst>
              <a:ext uri="{FF2B5EF4-FFF2-40B4-BE49-F238E27FC236}">
                <a16:creationId xmlns:a16="http://schemas.microsoft.com/office/drawing/2014/main" id="{1C56D6BD-AD94-D4A0-C705-1B9720EDC874}"/>
              </a:ext>
            </a:extLst>
          </p:cNvPr>
          <p:cNvPicPr>
            <a:picLocks noChangeAspect="1"/>
          </p:cNvPicPr>
          <p:nvPr/>
        </p:nvPicPr>
        <p:blipFill rotWithShape="1">
          <a:blip r:embed="rId3"/>
          <a:srcRect l="51" t="10935" r="22063" b="97"/>
          <a:stretch/>
        </p:blipFill>
        <p:spPr>
          <a:xfrm>
            <a:off x="-744" y="630446"/>
            <a:ext cx="4902815" cy="4506786"/>
          </a:xfrm>
          <a:prstGeom prst="rect">
            <a:avLst/>
          </a:prstGeom>
          <a:ln>
            <a:noFill/>
          </a:ln>
        </p:spPr>
      </p:pic>
      <p:pic>
        <p:nvPicPr>
          <p:cNvPr id="2" name="Picture 1" descr="A blue and white server and globe&#10;&#10;Description automatically generated with medium confidence">
            <a:extLst>
              <a:ext uri="{FF2B5EF4-FFF2-40B4-BE49-F238E27FC236}">
                <a16:creationId xmlns:a16="http://schemas.microsoft.com/office/drawing/2014/main" id="{E97C9A22-6601-6F3E-F8A7-12CB6B3594D0}"/>
              </a:ext>
            </a:extLst>
          </p:cNvPr>
          <p:cNvPicPr>
            <a:picLocks noChangeAspect="1"/>
          </p:cNvPicPr>
          <p:nvPr/>
        </p:nvPicPr>
        <p:blipFill>
          <a:blip r:embed="rId4"/>
          <a:stretch>
            <a:fillRect/>
          </a:stretch>
        </p:blipFill>
        <p:spPr>
          <a:xfrm>
            <a:off x="5594106" y="691130"/>
            <a:ext cx="952500" cy="952500"/>
          </a:xfrm>
          <a:prstGeom prst="rect">
            <a:avLst/>
          </a:prstGeom>
        </p:spPr>
      </p:pic>
      <p:pic>
        <p:nvPicPr>
          <p:cNvPr id="3" name="Picture 2" descr="A blue and white server and globe&#10;&#10;Description automatically generated with medium confidence">
            <a:extLst>
              <a:ext uri="{FF2B5EF4-FFF2-40B4-BE49-F238E27FC236}">
                <a16:creationId xmlns:a16="http://schemas.microsoft.com/office/drawing/2014/main" id="{986EEC90-D07D-0EF0-76F8-E7A7D104560D}"/>
              </a:ext>
            </a:extLst>
          </p:cNvPr>
          <p:cNvPicPr>
            <a:picLocks noChangeAspect="1"/>
          </p:cNvPicPr>
          <p:nvPr/>
        </p:nvPicPr>
        <p:blipFill>
          <a:blip r:embed="rId4"/>
          <a:stretch>
            <a:fillRect/>
          </a:stretch>
        </p:blipFill>
        <p:spPr>
          <a:xfrm>
            <a:off x="7310804" y="2179228"/>
            <a:ext cx="952500" cy="952500"/>
          </a:xfrm>
          <a:prstGeom prst="rect">
            <a:avLst/>
          </a:prstGeom>
        </p:spPr>
      </p:pic>
      <p:pic>
        <p:nvPicPr>
          <p:cNvPr id="4" name="Picture 3" descr="A blue and white server and globe&#10;&#10;Description automatically generated with medium confidence">
            <a:extLst>
              <a:ext uri="{FF2B5EF4-FFF2-40B4-BE49-F238E27FC236}">
                <a16:creationId xmlns:a16="http://schemas.microsoft.com/office/drawing/2014/main" id="{8DF66A4D-1E3A-6F7C-F41B-1A45B60AB9D0}"/>
              </a:ext>
            </a:extLst>
          </p:cNvPr>
          <p:cNvPicPr>
            <a:picLocks noChangeAspect="1"/>
          </p:cNvPicPr>
          <p:nvPr/>
        </p:nvPicPr>
        <p:blipFill>
          <a:blip r:embed="rId4"/>
          <a:stretch>
            <a:fillRect/>
          </a:stretch>
        </p:blipFill>
        <p:spPr>
          <a:xfrm>
            <a:off x="7313001" y="695526"/>
            <a:ext cx="952500" cy="952500"/>
          </a:xfrm>
          <a:prstGeom prst="rect">
            <a:avLst/>
          </a:prstGeom>
        </p:spPr>
      </p:pic>
      <p:pic>
        <p:nvPicPr>
          <p:cNvPr id="7" name="Picture 6" descr="A blue and white server and globe&#10;&#10;Description automatically generated with medium confidence">
            <a:extLst>
              <a:ext uri="{FF2B5EF4-FFF2-40B4-BE49-F238E27FC236}">
                <a16:creationId xmlns:a16="http://schemas.microsoft.com/office/drawing/2014/main" id="{D65D4F5D-5477-4DCF-8596-758445FCD224}"/>
              </a:ext>
            </a:extLst>
          </p:cNvPr>
          <p:cNvPicPr>
            <a:picLocks noChangeAspect="1"/>
          </p:cNvPicPr>
          <p:nvPr/>
        </p:nvPicPr>
        <p:blipFill>
          <a:blip r:embed="rId4"/>
          <a:stretch>
            <a:fillRect/>
          </a:stretch>
        </p:blipFill>
        <p:spPr>
          <a:xfrm>
            <a:off x="5598500" y="2181425"/>
            <a:ext cx="952500" cy="952500"/>
          </a:xfrm>
          <a:prstGeom prst="rect">
            <a:avLst/>
          </a:prstGeom>
        </p:spPr>
      </p:pic>
      <p:sp>
        <p:nvSpPr>
          <p:cNvPr id="10" name="TextBox 9">
            <a:extLst>
              <a:ext uri="{FF2B5EF4-FFF2-40B4-BE49-F238E27FC236}">
                <a16:creationId xmlns:a16="http://schemas.microsoft.com/office/drawing/2014/main" id="{F2C56775-A186-3754-6706-2A48741BD56A}"/>
              </a:ext>
            </a:extLst>
          </p:cNvPr>
          <p:cNvSpPr txBox="1"/>
          <p:nvPr/>
        </p:nvSpPr>
        <p:spPr>
          <a:xfrm>
            <a:off x="5373357" y="3132605"/>
            <a:ext cx="1406184" cy="584775"/>
          </a:xfrm>
          <a:custGeom>
            <a:avLst/>
            <a:gdLst>
              <a:gd name="connsiteX0" fmla="*/ 0 w 1406184"/>
              <a:gd name="connsiteY0" fmla="*/ 0 h 584775"/>
              <a:gd name="connsiteX1" fmla="*/ 454666 w 1406184"/>
              <a:gd name="connsiteY1" fmla="*/ 0 h 584775"/>
              <a:gd name="connsiteX2" fmla="*/ 895270 w 1406184"/>
              <a:gd name="connsiteY2" fmla="*/ 0 h 584775"/>
              <a:gd name="connsiteX3" fmla="*/ 1406184 w 1406184"/>
              <a:gd name="connsiteY3" fmla="*/ 0 h 584775"/>
              <a:gd name="connsiteX4" fmla="*/ 1406184 w 1406184"/>
              <a:gd name="connsiteY4" fmla="*/ 584775 h 584775"/>
              <a:gd name="connsiteX5" fmla="*/ 965580 w 1406184"/>
              <a:gd name="connsiteY5" fmla="*/ 584775 h 584775"/>
              <a:gd name="connsiteX6" fmla="*/ 524975 w 1406184"/>
              <a:gd name="connsiteY6" fmla="*/ 584775 h 584775"/>
              <a:gd name="connsiteX7" fmla="*/ 0 w 1406184"/>
              <a:gd name="connsiteY7" fmla="*/ 584775 h 584775"/>
              <a:gd name="connsiteX8" fmla="*/ 0 w 1406184"/>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184" h="584775" extrusionOk="0">
                <a:moveTo>
                  <a:pt x="0" y="0"/>
                </a:moveTo>
                <a:cubicBezTo>
                  <a:pt x="94185" y="4266"/>
                  <a:pt x="236076" y="10865"/>
                  <a:pt x="454666" y="0"/>
                </a:cubicBezTo>
                <a:cubicBezTo>
                  <a:pt x="673256" y="-10865"/>
                  <a:pt x="750243" y="6541"/>
                  <a:pt x="895270" y="0"/>
                </a:cubicBezTo>
                <a:cubicBezTo>
                  <a:pt x="1040297" y="-6541"/>
                  <a:pt x="1293352" y="-11273"/>
                  <a:pt x="1406184" y="0"/>
                </a:cubicBezTo>
                <a:cubicBezTo>
                  <a:pt x="1396245" y="277776"/>
                  <a:pt x="1432662" y="312283"/>
                  <a:pt x="1406184" y="584775"/>
                </a:cubicBezTo>
                <a:cubicBezTo>
                  <a:pt x="1220591" y="577655"/>
                  <a:pt x="1087321" y="582722"/>
                  <a:pt x="965580" y="584775"/>
                </a:cubicBezTo>
                <a:cubicBezTo>
                  <a:pt x="843839" y="586828"/>
                  <a:pt x="627432" y="601009"/>
                  <a:pt x="524975" y="584775"/>
                </a:cubicBezTo>
                <a:cubicBezTo>
                  <a:pt x="422519" y="568541"/>
                  <a:pt x="191764" y="563807"/>
                  <a:pt x="0" y="584775"/>
                </a:cubicBezTo>
                <a:cubicBezTo>
                  <a:pt x="-21237" y="293711"/>
                  <a:pt x="-10651" y="268706"/>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0000"/>
                </a:solidFill>
                <a:cs typeface="Calibri"/>
              </a:rPr>
              <a:t>SEC Filings</a:t>
            </a:r>
          </a:p>
          <a:p>
            <a:pPr algn="ctr"/>
            <a:r>
              <a:rPr lang="en-US" sz="1600">
                <a:solidFill>
                  <a:srgbClr val="000000"/>
                </a:solidFill>
                <a:cs typeface="Calibri"/>
              </a:rPr>
              <a:t>1036</a:t>
            </a:r>
          </a:p>
        </p:txBody>
      </p:sp>
      <p:sp>
        <p:nvSpPr>
          <p:cNvPr id="17" name="TextBox 16">
            <a:extLst>
              <a:ext uri="{FF2B5EF4-FFF2-40B4-BE49-F238E27FC236}">
                <a16:creationId xmlns:a16="http://schemas.microsoft.com/office/drawing/2014/main" id="{82155A9C-348D-80C9-84AC-B19A39D23A7F}"/>
              </a:ext>
            </a:extLst>
          </p:cNvPr>
          <p:cNvSpPr txBox="1"/>
          <p:nvPr/>
        </p:nvSpPr>
        <p:spPr>
          <a:xfrm>
            <a:off x="6859258" y="3132605"/>
            <a:ext cx="1863382" cy="584775"/>
          </a:xfrm>
          <a:custGeom>
            <a:avLst/>
            <a:gdLst>
              <a:gd name="connsiteX0" fmla="*/ 0 w 1863382"/>
              <a:gd name="connsiteY0" fmla="*/ 0 h 584775"/>
              <a:gd name="connsiteX1" fmla="*/ 602494 w 1863382"/>
              <a:gd name="connsiteY1" fmla="*/ 0 h 584775"/>
              <a:gd name="connsiteX2" fmla="*/ 1186353 w 1863382"/>
              <a:gd name="connsiteY2" fmla="*/ 0 h 584775"/>
              <a:gd name="connsiteX3" fmla="*/ 1863382 w 1863382"/>
              <a:gd name="connsiteY3" fmla="*/ 0 h 584775"/>
              <a:gd name="connsiteX4" fmla="*/ 1863382 w 1863382"/>
              <a:gd name="connsiteY4" fmla="*/ 584775 h 584775"/>
              <a:gd name="connsiteX5" fmla="*/ 1279522 w 1863382"/>
              <a:gd name="connsiteY5" fmla="*/ 584775 h 584775"/>
              <a:gd name="connsiteX6" fmla="*/ 695663 w 1863382"/>
              <a:gd name="connsiteY6" fmla="*/ 584775 h 584775"/>
              <a:gd name="connsiteX7" fmla="*/ 0 w 1863382"/>
              <a:gd name="connsiteY7" fmla="*/ 584775 h 584775"/>
              <a:gd name="connsiteX8" fmla="*/ 0 w 1863382"/>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382" h="584775" extrusionOk="0">
                <a:moveTo>
                  <a:pt x="0" y="0"/>
                </a:moveTo>
                <a:cubicBezTo>
                  <a:pt x="148300" y="21378"/>
                  <a:pt x="358748" y="14430"/>
                  <a:pt x="602494" y="0"/>
                </a:cubicBezTo>
                <a:cubicBezTo>
                  <a:pt x="846240" y="-14430"/>
                  <a:pt x="933853" y="8164"/>
                  <a:pt x="1186353" y="0"/>
                </a:cubicBezTo>
                <a:cubicBezTo>
                  <a:pt x="1438853" y="-8164"/>
                  <a:pt x="1637044" y="8233"/>
                  <a:pt x="1863382" y="0"/>
                </a:cubicBezTo>
                <a:cubicBezTo>
                  <a:pt x="1853443" y="277776"/>
                  <a:pt x="1889860" y="312283"/>
                  <a:pt x="1863382" y="584775"/>
                </a:cubicBezTo>
                <a:cubicBezTo>
                  <a:pt x="1575326" y="596945"/>
                  <a:pt x="1562246" y="596246"/>
                  <a:pt x="1279522" y="584775"/>
                </a:cubicBezTo>
                <a:cubicBezTo>
                  <a:pt x="996798" y="573304"/>
                  <a:pt x="879163" y="592602"/>
                  <a:pt x="695663" y="584775"/>
                </a:cubicBezTo>
                <a:cubicBezTo>
                  <a:pt x="512163" y="576948"/>
                  <a:pt x="324296" y="575260"/>
                  <a:pt x="0" y="584775"/>
                </a:cubicBezTo>
                <a:cubicBezTo>
                  <a:pt x="-21237" y="293711"/>
                  <a:pt x="-10651" y="268706"/>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0000"/>
                </a:solidFill>
                <a:cs typeface="Calibri"/>
              </a:rPr>
              <a:t>Earnings Transcripts</a:t>
            </a:r>
          </a:p>
          <a:p>
            <a:pPr algn="ctr"/>
            <a:r>
              <a:rPr lang="en-US" sz="1600">
                <a:solidFill>
                  <a:srgbClr val="000000"/>
                </a:solidFill>
                <a:cs typeface="Calibri"/>
              </a:rPr>
              <a:t>634</a:t>
            </a:r>
          </a:p>
        </p:txBody>
      </p:sp>
      <p:sp>
        <p:nvSpPr>
          <p:cNvPr id="19" name="TextBox 18">
            <a:extLst>
              <a:ext uri="{FF2B5EF4-FFF2-40B4-BE49-F238E27FC236}">
                <a16:creationId xmlns:a16="http://schemas.microsoft.com/office/drawing/2014/main" id="{A1E120F0-57AB-5DE2-0BDA-7D6237E72BD1}"/>
              </a:ext>
            </a:extLst>
          </p:cNvPr>
          <p:cNvSpPr txBox="1"/>
          <p:nvPr/>
        </p:nvSpPr>
        <p:spPr>
          <a:xfrm>
            <a:off x="7035103" y="1593951"/>
            <a:ext cx="1511691" cy="584775"/>
          </a:xfrm>
          <a:custGeom>
            <a:avLst/>
            <a:gdLst>
              <a:gd name="connsiteX0" fmla="*/ 0 w 1511691"/>
              <a:gd name="connsiteY0" fmla="*/ 0 h 584775"/>
              <a:gd name="connsiteX1" fmla="*/ 488780 w 1511691"/>
              <a:gd name="connsiteY1" fmla="*/ 0 h 584775"/>
              <a:gd name="connsiteX2" fmla="*/ 962443 w 1511691"/>
              <a:gd name="connsiteY2" fmla="*/ 0 h 584775"/>
              <a:gd name="connsiteX3" fmla="*/ 1511691 w 1511691"/>
              <a:gd name="connsiteY3" fmla="*/ 0 h 584775"/>
              <a:gd name="connsiteX4" fmla="*/ 1511691 w 1511691"/>
              <a:gd name="connsiteY4" fmla="*/ 584775 h 584775"/>
              <a:gd name="connsiteX5" fmla="*/ 1038028 w 1511691"/>
              <a:gd name="connsiteY5" fmla="*/ 584775 h 584775"/>
              <a:gd name="connsiteX6" fmla="*/ 564365 w 1511691"/>
              <a:gd name="connsiteY6" fmla="*/ 584775 h 584775"/>
              <a:gd name="connsiteX7" fmla="*/ 0 w 1511691"/>
              <a:gd name="connsiteY7" fmla="*/ 584775 h 584775"/>
              <a:gd name="connsiteX8" fmla="*/ 0 w 1511691"/>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691" h="584775" extrusionOk="0">
                <a:moveTo>
                  <a:pt x="0" y="0"/>
                </a:moveTo>
                <a:cubicBezTo>
                  <a:pt x="241417" y="-12023"/>
                  <a:pt x="312641" y="-7510"/>
                  <a:pt x="488780" y="0"/>
                </a:cubicBezTo>
                <a:cubicBezTo>
                  <a:pt x="664919" y="7510"/>
                  <a:pt x="856459" y="-4056"/>
                  <a:pt x="962443" y="0"/>
                </a:cubicBezTo>
                <a:cubicBezTo>
                  <a:pt x="1068427" y="4056"/>
                  <a:pt x="1374915" y="-8130"/>
                  <a:pt x="1511691" y="0"/>
                </a:cubicBezTo>
                <a:cubicBezTo>
                  <a:pt x="1501752" y="277776"/>
                  <a:pt x="1538169" y="312283"/>
                  <a:pt x="1511691" y="584775"/>
                </a:cubicBezTo>
                <a:cubicBezTo>
                  <a:pt x="1318606" y="575760"/>
                  <a:pt x="1173565" y="577902"/>
                  <a:pt x="1038028" y="584775"/>
                </a:cubicBezTo>
                <a:cubicBezTo>
                  <a:pt x="902491" y="591648"/>
                  <a:pt x="710080" y="588583"/>
                  <a:pt x="564365" y="584775"/>
                </a:cubicBezTo>
                <a:cubicBezTo>
                  <a:pt x="418650" y="580967"/>
                  <a:pt x="281697" y="580908"/>
                  <a:pt x="0" y="584775"/>
                </a:cubicBezTo>
                <a:cubicBezTo>
                  <a:pt x="-21237" y="293711"/>
                  <a:pt x="-10651" y="268706"/>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0000"/>
                </a:solidFill>
                <a:cs typeface="Calibri"/>
              </a:rPr>
              <a:t>Analyst Reports</a:t>
            </a:r>
          </a:p>
          <a:p>
            <a:pPr algn="ctr"/>
            <a:r>
              <a:rPr lang="en-US" sz="1600">
                <a:solidFill>
                  <a:srgbClr val="000000"/>
                </a:solidFill>
                <a:cs typeface="Calibri"/>
              </a:rPr>
              <a:t>4896</a:t>
            </a:r>
          </a:p>
        </p:txBody>
      </p:sp>
      <p:sp>
        <p:nvSpPr>
          <p:cNvPr id="21" name="TextBox 20">
            <a:extLst>
              <a:ext uri="{FF2B5EF4-FFF2-40B4-BE49-F238E27FC236}">
                <a16:creationId xmlns:a16="http://schemas.microsoft.com/office/drawing/2014/main" id="{B180BDD7-6939-E503-71E0-389413726301}"/>
              </a:ext>
            </a:extLst>
          </p:cNvPr>
          <p:cNvSpPr txBox="1"/>
          <p:nvPr/>
        </p:nvSpPr>
        <p:spPr>
          <a:xfrm>
            <a:off x="5373357" y="4024727"/>
            <a:ext cx="3349283" cy="738664"/>
          </a:xfrm>
          <a:custGeom>
            <a:avLst/>
            <a:gdLst>
              <a:gd name="connsiteX0" fmla="*/ 0 w 3349283"/>
              <a:gd name="connsiteY0" fmla="*/ 0 h 738664"/>
              <a:gd name="connsiteX1" fmla="*/ 636364 w 3349283"/>
              <a:gd name="connsiteY1" fmla="*/ 0 h 738664"/>
              <a:gd name="connsiteX2" fmla="*/ 1239235 w 3349283"/>
              <a:gd name="connsiteY2" fmla="*/ 0 h 738664"/>
              <a:gd name="connsiteX3" fmla="*/ 1842106 w 3349283"/>
              <a:gd name="connsiteY3" fmla="*/ 0 h 738664"/>
              <a:gd name="connsiteX4" fmla="*/ 2411484 w 3349283"/>
              <a:gd name="connsiteY4" fmla="*/ 0 h 738664"/>
              <a:gd name="connsiteX5" fmla="*/ 3349283 w 3349283"/>
              <a:gd name="connsiteY5" fmla="*/ 0 h 738664"/>
              <a:gd name="connsiteX6" fmla="*/ 3349283 w 3349283"/>
              <a:gd name="connsiteY6" fmla="*/ 347172 h 738664"/>
              <a:gd name="connsiteX7" fmla="*/ 3349283 w 3349283"/>
              <a:gd name="connsiteY7" fmla="*/ 738664 h 738664"/>
              <a:gd name="connsiteX8" fmla="*/ 2779905 w 3349283"/>
              <a:gd name="connsiteY8" fmla="*/ 738664 h 738664"/>
              <a:gd name="connsiteX9" fmla="*/ 2177034 w 3349283"/>
              <a:gd name="connsiteY9" fmla="*/ 738664 h 738664"/>
              <a:gd name="connsiteX10" fmla="*/ 1574163 w 3349283"/>
              <a:gd name="connsiteY10" fmla="*/ 738664 h 738664"/>
              <a:gd name="connsiteX11" fmla="*/ 1004785 w 3349283"/>
              <a:gd name="connsiteY11" fmla="*/ 738664 h 738664"/>
              <a:gd name="connsiteX12" fmla="*/ 0 w 3349283"/>
              <a:gd name="connsiteY12" fmla="*/ 738664 h 738664"/>
              <a:gd name="connsiteX13" fmla="*/ 0 w 3349283"/>
              <a:gd name="connsiteY13" fmla="*/ 384105 h 738664"/>
              <a:gd name="connsiteX14" fmla="*/ 0 w 3349283"/>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283" h="738664" extrusionOk="0">
                <a:moveTo>
                  <a:pt x="0" y="0"/>
                </a:moveTo>
                <a:cubicBezTo>
                  <a:pt x="253171" y="-9067"/>
                  <a:pt x="447945" y="-358"/>
                  <a:pt x="636364" y="0"/>
                </a:cubicBezTo>
                <a:cubicBezTo>
                  <a:pt x="824783" y="358"/>
                  <a:pt x="1099203" y="-24194"/>
                  <a:pt x="1239235" y="0"/>
                </a:cubicBezTo>
                <a:cubicBezTo>
                  <a:pt x="1379267" y="24194"/>
                  <a:pt x="1546579" y="23868"/>
                  <a:pt x="1842106" y="0"/>
                </a:cubicBezTo>
                <a:cubicBezTo>
                  <a:pt x="2137633" y="-23868"/>
                  <a:pt x="2251570" y="7950"/>
                  <a:pt x="2411484" y="0"/>
                </a:cubicBezTo>
                <a:cubicBezTo>
                  <a:pt x="2571398" y="-7950"/>
                  <a:pt x="2934119" y="-4398"/>
                  <a:pt x="3349283" y="0"/>
                </a:cubicBezTo>
                <a:cubicBezTo>
                  <a:pt x="3341507" y="170018"/>
                  <a:pt x="3343368" y="188726"/>
                  <a:pt x="3349283" y="347172"/>
                </a:cubicBezTo>
                <a:cubicBezTo>
                  <a:pt x="3355198" y="505618"/>
                  <a:pt x="3332589" y="615549"/>
                  <a:pt x="3349283" y="738664"/>
                </a:cubicBezTo>
                <a:cubicBezTo>
                  <a:pt x="3130054" y="711460"/>
                  <a:pt x="2938282" y="763338"/>
                  <a:pt x="2779905" y="738664"/>
                </a:cubicBezTo>
                <a:cubicBezTo>
                  <a:pt x="2621528" y="713990"/>
                  <a:pt x="2457858" y="738833"/>
                  <a:pt x="2177034" y="738664"/>
                </a:cubicBezTo>
                <a:cubicBezTo>
                  <a:pt x="1896210" y="738495"/>
                  <a:pt x="1756550" y="736949"/>
                  <a:pt x="1574163" y="738664"/>
                </a:cubicBezTo>
                <a:cubicBezTo>
                  <a:pt x="1391776" y="740379"/>
                  <a:pt x="1197888" y="746091"/>
                  <a:pt x="1004785" y="738664"/>
                </a:cubicBezTo>
                <a:cubicBezTo>
                  <a:pt x="811682" y="731237"/>
                  <a:pt x="242331" y="722262"/>
                  <a:pt x="0" y="738664"/>
                </a:cubicBezTo>
                <a:cubicBezTo>
                  <a:pt x="16826" y="658645"/>
                  <a:pt x="16024" y="497587"/>
                  <a:pt x="0" y="384105"/>
                </a:cubicBezTo>
                <a:cubicBezTo>
                  <a:pt x="-16024" y="270623"/>
                  <a:pt x="7103" y="190895"/>
                  <a:pt x="0" y="0"/>
                </a:cubicBezTo>
                <a:close/>
              </a:path>
            </a:pathLst>
          </a:custGeom>
          <a:noFill/>
          <a:ln>
            <a:extLst>
              <a:ext uri="{C807C97D-BFC1-408E-A445-0C87EB9F89A2}">
                <ask:lineSketchStyleProps xmlns:ask="http://schemas.microsoft.com/office/drawing/2018/sketchyshapes" sd="3499211612">
                  <a:prstGeom prst="rect">
                    <a:avLst/>
                  </a:prstGeom>
                  <ask:type>
                    <ask:lineSketchFreehand/>
                  </ask:type>
                </ask:lineSketchStyleProps>
              </a:ext>
            </a:extLst>
          </a:ln>
          <a:effectLst/>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rgbClr val="000000"/>
                </a:solidFill>
                <a:cs typeface="Calibri"/>
              </a:rPr>
              <a:t>5 years of data (2019-Current)</a:t>
            </a:r>
          </a:p>
          <a:p>
            <a:pPr marL="285750" indent="-285750">
              <a:buFont typeface="Arial"/>
              <a:buChar char="•"/>
            </a:pPr>
            <a:r>
              <a:rPr lang="en-US" sz="1400">
                <a:solidFill>
                  <a:srgbClr val="000000"/>
                </a:solidFill>
                <a:cs typeface="Calibri"/>
              </a:rPr>
              <a:t>18 companies</a:t>
            </a:r>
          </a:p>
          <a:p>
            <a:pPr marL="285750" indent="-285750">
              <a:buFont typeface="Arial"/>
              <a:buChar char="•"/>
            </a:pPr>
            <a:r>
              <a:rPr lang="en-US" sz="1400">
                <a:solidFill>
                  <a:srgbClr val="000000"/>
                </a:solidFill>
                <a:cs typeface="Calibri"/>
              </a:rPr>
              <a:t>10,274 text extracts</a:t>
            </a:r>
          </a:p>
        </p:txBody>
      </p:sp>
      <p:sp>
        <p:nvSpPr>
          <p:cNvPr id="22" name="Rectangle 21">
            <a:extLst>
              <a:ext uri="{FF2B5EF4-FFF2-40B4-BE49-F238E27FC236}">
                <a16:creationId xmlns:a16="http://schemas.microsoft.com/office/drawing/2014/main" id="{66E44BF9-293D-281F-6AFE-525A27963CE9}"/>
              </a:ext>
            </a:extLst>
          </p:cNvPr>
          <p:cNvSpPr/>
          <p:nvPr/>
        </p:nvSpPr>
        <p:spPr>
          <a:xfrm>
            <a:off x="7403122" y="3467301"/>
            <a:ext cx="168108" cy="167053"/>
          </a:xfrm>
          <a:prstGeom prst="rect">
            <a:avLst/>
          </a:prstGeom>
          <a:solidFill>
            <a:srgbClr val="ACD7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23" name="Rectangle 22">
            <a:extLst>
              <a:ext uri="{FF2B5EF4-FFF2-40B4-BE49-F238E27FC236}">
                <a16:creationId xmlns:a16="http://schemas.microsoft.com/office/drawing/2014/main" id="{3B81F18A-FC46-33A3-A05D-A8DC98009AF7}"/>
              </a:ext>
            </a:extLst>
          </p:cNvPr>
          <p:cNvSpPr/>
          <p:nvPr/>
        </p:nvSpPr>
        <p:spPr>
          <a:xfrm>
            <a:off x="7350367" y="1928646"/>
            <a:ext cx="168108" cy="167053"/>
          </a:xfrm>
          <a:prstGeom prst="rect">
            <a:avLst/>
          </a:prstGeom>
          <a:solidFill>
            <a:srgbClr val="9FDDF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08310B-80DC-5DE6-D445-491B0484B5F1}"/>
              </a:ext>
            </a:extLst>
          </p:cNvPr>
          <p:cNvSpPr/>
          <p:nvPr/>
        </p:nvSpPr>
        <p:spPr>
          <a:xfrm>
            <a:off x="5599606" y="1928646"/>
            <a:ext cx="168108" cy="167053"/>
          </a:xfrm>
          <a:prstGeom prst="rect">
            <a:avLst/>
          </a:prstGeom>
          <a:solidFill>
            <a:srgbClr val="4D9A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A0E7DF-5434-EC7B-2E10-B26B945D189E}"/>
              </a:ext>
            </a:extLst>
          </p:cNvPr>
          <p:cNvSpPr/>
          <p:nvPr/>
        </p:nvSpPr>
        <p:spPr>
          <a:xfrm>
            <a:off x="5644659" y="3467300"/>
            <a:ext cx="168108" cy="167053"/>
          </a:xfrm>
          <a:prstGeom prst="rect">
            <a:avLst/>
          </a:prstGeom>
          <a:solidFill>
            <a:srgbClr val="0A50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90;g2dc702f7a1f_1_0">
            <a:extLst>
              <a:ext uri="{FF2B5EF4-FFF2-40B4-BE49-F238E27FC236}">
                <a16:creationId xmlns:a16="http://schemas.microsoft.com/office/drawing/2014/main" id="{E875B2F0-E9A3-228B-0EB9-470BCFE18D4B}"/>
              </a:ext>
            </a:extLst>
          </p:cNvPr>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Dataset Sources – Data Exploration</a:t>
            </a:r>
            <a:endParaRPr sz="2250" b="1">
              <a:solidFill>
                <a:srgbClr val="17365D"/>
              </a:solidFill>
              <a:latin typeface="Calibri"/>
              <a:ea typeface="Calibri"/>
              <a:cs typeface="Calibri"/>
              <a:sym typeface="Calibri"/>
            </a:endParaRPr>
          </a:p>
        </p:txBody>
      </p:sp>
    </p:spTree>
    <p:extLst>
      <p:ext uri="{BB962C8B-B14F-4D97-AF65-F5344CB8AC3E}">
        <p14:creationId xmlns:p14="http://schemas.microsoft.com/office/powerpoint/2010/main" val="343230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pic>
        <p:nvPicPr>
          <p:cNvPr id="2" name="Graphic 1" descr="Keyboard with solid fill">
            <a:extLst>
              <a:ext uri="{FF2B5EF4-FFF2-40B4-BE49-F238E27FC236}">
                <a16:creationId xmlns:a16="http://schemas.microsoft.com/office/drawing/2014/main" id="{037C2295-5694-710C-DC78-0C8FE90160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979" b="26522"/>
          <a:stretch/>
        </p:blipFill>
        <p:spPr>
          <a:xfrm>
            <a:off x="292961" y="1822410"/>
            <a:ext cx="1338042" cy="662318"/>
          </a:xfrm>
          <a:prstGeom prst="rect">
            <a:avLst/>
          </a:prstGeom>
        </p:spPr>
      </p:pic>
      <p:sp>
        <p:nvSpPr>
          <p:cNvPr id="4" name="TextBox 3">
            <a:extLst>
              <a:ext uri="{FF2B5EF4-FFF2-40B4-BE49-F238E27FC236}">
                <a16:creationId xmlns:a16="http://schemas.microsoft.com/office/drawing/2014/main" id="{4B645C0A-DA40-0538-AB46-D8222F59131C}"/>
              </a:ext>
            </a:extLst>
          </p:cNvPr>
          <p:cNvSpPr txBox="1"/>
          <p:nvPr/>
        </p:nvSpPr>
        <p:spPr>
          <a:xfrm>
            <a:off x="569686" y="2442331"/>
            <a:ext cx="784592" cy="307777"/>
          </a:xfrm>
          <a:prstGeom prst="rect">
            <a:avLst/>
          </a:prstGeom>
          <a:noFill/>
        </p:spPr>
        <p:txBody>
          <a:bodyPr wrap="square" rtlCol="0">
            <a:spAutoFit/>
          </a:bodyPr>
          <a:lstStyle>
            <a:defPPr>
              <a:defRPr lang="en-US"/>
            </a:defPPr>
            <a:lvl1pPr algn="ctr">
              <a:defRPr sz="1400" b="1"/>
            </a:lvl1pPr>
          </a:lstStyle>
          <a:p>
            <a:r>
              <a:rPr lang="en-KZ"/>
              <a:t>Prompt</a:t>
            </a:r>
          </a:p>
        </p:txBody>
      </p:sp>
      <p:sp>
        <p:nvSpPr>
          <p:cNvPr id="14" name="TextBox 13">
            <a:extLst>
              <a:ext uri="{FF2B5EF4-FFF2-40B4-BE49-F238E27FC236}">
                <a16:creationId xmlns:a16="http://schemas.microsoft.com/office/drawing/2014/main" id="{26D21236-18F5-BF9D-1F1B-9E1405339255}"/>
              </a:ext>
            </a:extLst>
          </p:cNvPr>
          <p:cNvSpPr txBox="1"/>
          <p:nvPr/>
        </p:nvSpPr>
        <p:spPr>
          <a:xfrm>
            <a:off x="89076" y="2896971"/>
            <a:ext cx="1197487" cy="261610"/>
          </a:xfrm>
          <a:prstGeom prst="rect">
            <a:avLst/>
          </a:prstGeom>
          <a:noFill/>
        </p:spPr>
        <p:txBody>
          <a:bodyPr wrap="square" rtlCol="0">
            <a:spAutoFit/>
          </a:bodyPr>
          <a:lstStyle>
            <a:defPPr>
              <a:defRPr lang="en-US"/>
            </a:defPPr>
            <a:lvl1pPr algn="ctr">
              <a:defRPr sz="1400" b="1"/>
            </a:lvl1pPr>
          </a:lstStyle>
          <a:p>
            <a:r>
              <a:rPr lang="en-US" sz="1100" b="0" i="1"/>
              <a:t>Simplified Prompt</a:t>
            </a:r>
            <a:endParaRPr lang="en-KZ" sz="1100" b="0" i="1"/>
          </a:p>
        </p:txBody>
      </p:sp>
      <p:sp>
        <p:nvSpPr>
          <p:cNvPr id="30" name="Rounded Rectangle 29">
            <a:extLst>
              <a:ext uri="{FF2B5EF4-FFF2-40B4-BE49-F238E27FC236}">
                <a16:creationId xmlns:a16="http://schemas.microsoft.com/office/drawing/2014/main" id="{33F4519D-EF77-B724-3D00-5B952410068D}"/>
              </a:ext>
            </a:extLst>
          </p:cNvPr>
          <p:cNvSpPr/>
          <p:nvPr/>
        </p:nvSpPr>
        <p:spPr>
          <a:xfrm>
            <a:off x="2275839" y="1571819"/>
            <a:ext cx="956310" cy="55003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Z"/>
              <a:t>LLM</a:t>
            </a:r>
          </a:p>
        </p:txBody>
      </p:sp>
      <p:sp>
        <p:nvSpPr>
          <p:cNvPr id="31" name="TextBox 30">
            <a:extLst>
              <a:ext uri="{FF2B5EF4-FFF2-40B4-BE49-F238E27FC236}">
                <a16:creationId xmlns:a16="http://schemas.microsoft.com/office/drawing/2014/main" id="{5967A8E5-38F0-493B-80E0-F3A81666ACAF}"/>
              </a:ext>
            </a:extLst>
          </p:cNvPr>
          <p:cNvSpPr txBox="1"/>
          <p:nvPr/>
        </p:nvSpPr>
        <p:spPr>
          <a:xfrm>
            <a:off x="1484620" y="4938073"/>
            <a:ext cx="1888659" cy="253916"/>
          </a:xfrm>
          <a:prstGeom prst="rect">
            <a:avLst/>
          </a:prstGeom>
          <a:noFill/>
        </p:spPr>
        <p:txBody>
          <a:bodyPr wrap="none" rtlCol="0">
            <a:spAutoFit/>
          </a:bodyPr>
          <a:lstStyle/>
          <a:p>
            <a:r>
              <a:rPr lang="en-US" sz="1050" i="1"/>
              <a:t>Actual p</a:t>
            </a:r>
            <a:r>
              <a:rPr lang="en-KZ" sz="1050" i="1"/>
              <a:t>rompt </a:t>
            </a:r>
            <a:r>
              <a:rPr lang="en-US" sz="1050" i="1"/>
              <a:t>word count:</a:t>
            </a:r>
            <a:r>
              <a:rPr lang="en-KZ" sz="1050" i="1"/>
              <a:t> 524</a:t>
            </a:r>
          </a:p>
        </p:txBody>
      </p:sp>
      <p:cxnSp>
        <p:nvCxnSpPr>
          <p:cNvPr id="35" name="Straight Arrow Connector 34">
            <a:extLst>
              <a:ext uri="{FF2B5EF4-FFF2-40B4-BE49-F238E27FC236}">
                <a16:creationId xmlns:a16="http://schemas.microsoft.com/office/drawing/2014/main" id="{A5748A10-28A3-24AA-46B6-6583E4E330DB}"/>
              </a:ext>
            </a:extLst>
          </p:cNvPr>
          <p:cNvCxnSpPr>
            <a:cxnSpLocks/>
          </p:cNvCxnSpPr>
          <p:nvPr/>
        </p:nvCxnSpPr>
        <p:spPr>
          <a:xfrm>
            <a:off x="1740412" y="1867323"/>
            <a:ext cx="468371" cy="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9F1A280-0145-1CC7-5B47-7554A258EAAA}"/>
              </a:ext>
            </a:extLst>
          </p:cNvPr>
          <p:cNvCxnSpPr>
            <a:cxnSpLocks/>
          </p:cNvCxnSpPr>
          <p:nvPr/>
        </p:nvCxnSpPr>
        <p:spPr>
          <a:xfrm>
            <a:off x="3298146" y="1866257"/>
            <a:ext cx="708636" cy="106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DB27F7F4-E45D-C5B7-D166-F977AD6F8796}"/>
              </a:ext>
            </a:extLst>
          </p:cNvPr>
          <p:cNvCxnSpPr>
            <a:cxnSpLocks/>
          </p:cNvCxnSpPr>
          <p:nvPr/>
        </p:nvCxnSpPr>
        <p:spPr>
          <a:xfrm>
            <a:off x="7418720" y="1914865"/>
            <a:ext cx="307848" cy="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pic>
        <p:nvPicPr>
          <p:cNvPr id="48" name="Graphic 47" descr="Document with solid fill">
            <a:extLst>
              <a:ext uri="{FF2B5EF4-FFF2-40B4-BE49-F238E27FC236}">
                <a16:creationId xmlns:a16="http://schemas.microsoft.com/office/drawing/2014/main" id="{B3C12FB0-6C64-AD1E-6D66-0C9B5BB90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717" y="1105327"/>
            <a:ext cx="566530" cy="566530"/>
          </a:xfrm>
          <a:prstGeom prst="rect">
            <a:avLst/>
          </a:prstGeom>
        </p:spPr>
      </p:pic>
      <p:sp>
        <p:nvSpPr>
          <p:cNvPr id="49" name="TextBox 48">
            <a:extLst>
              <a:ext uri="{FF2B5EF4-FFF2-40B4-BE49-F238E27FC236}">
                <a16:creationId xmlns:a16="http://schemas.microsoft.com/office/drawing/2014/main" id="{195C5311-8617-F3B0-B761-C5A2314A6716}"/>
              </a:ext>
            </a:extLst>
          </p:cNvPr>
          <p:cNvSpPr txBox="1"/>
          <p:nvPr/>
        </p:nvSpPr>
        <p:spPr>
          <a:xfrm>
            <a:off x="674613" y="1572768"/>
            <a:ext cx="574738" cy="307777"/>
          </a:xfrm>
          <a:prstGeom prst="rect">
            <a:avLst/>
          </a:prstGeom>
          <a:noFill/>
        </p:spPr>
        <p:txBody>
          <a:bodyPr wrap="square" rtlCol="0">
            <a:spAutoFit/>
          </a:bodyPr>
          <a:lstStyle>
            <a:defPPr>
              <a:defRPr lang="en-US"/>
            </a:defPPr>
            <a:lvl1pPr algn="ctr">
              <a:defRPr sz="1400" b="1"/>
            </a:lvl1pPr>
          </a:lstStyle>
          <a:p>
            <a:r>
              <a:rPr lang="en-KZ"/>
              <a:t>Docs</a:t>
            </a:r>
          </a:p>
        </p:txBody>
      </p:sp>
      <p:sp>
        <p:nvSpPr>
          <p:cNvPr id="60" name="Rectangle 59">
            <a:extLst>
              <a:ext uri="{FF2B5EF4-FFF2-40B4-BE49-F238E27FC236}">
                <a16:creationId xmlns:a16="http://schemas.microsoft.com/office/drawing/2014/main" id="{CBE6B144-E27A-662B-1FC9-37B9A32C6406}"/>
              </a:ext>
            </a:extLst>
          </p:cNvPr>
          <p:cNvSpPr/>
          <p:nvPr/>
        </p:nvSpPr>
        <p:spPr>
          <a:xfrm>
            <a:off x="4051015" y="1329331"/>
            <a:ext cx="3189012" cy="106700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Arial" panose="020B0604020202020204" pitchFamily="34" charset="0"/>
              </a:rPr>
              <a:t>• Financial Targets - Achieved Target</a:t>
            </a:r>
          </a:p>
          <a:p>
            <a:r>
              <a:rPr lang="en-US" sz="1200">
                <a:solidFill>
                  <a:schemeClr val="tx1"/>
                </a:solidFill>
                <a:latin typeface="Arial" panose="020B0604020202020204" pitchFamily="34" charset="0"/>
              </a:rPr>
              <a:t>• Exploration / Discoveries - N/A </a:t>
            </a:r>
          </a:p>
          <a:p>
            <a:r>
              <a:rPr lang="en-US" sz="1200">
                <a:solidFill>
                  <a:schemeClr val="tx1"/>
                </a:solidFill>
                <a:latin typeface="Arial" panose="020B0604020202020204" pitchFamily="34" charset="0"/>
              </a:rPr>
              <a:t>• Reserves – Minor Reserves Add</a:t>
            </a:r>
          </a:p>
          <a:p>
            <a:r>
              <a:rPr lang="en-US" sz="1200">
                <a:solidFill>
                  <a:schemeClr val="tx1"/>
                </a:solidFill>
                <a:latin typeface="Arial" panose="020B0604020202020204" pitchFamily="34" charset="0"/>
              </a:rPr>
              <a:t>• Production Targets - Below Target</a:t>
            </a:r>
          </a:p>
          <a:p>
            <a:r>
              <a:rPr lang="en-US" sz="1200">
                <a:solidFill>
                  <a:schemeClr val="tx1"/>
                </a:solidFill>
                <a:latin typeface="Arial" panose="020B0604020202020204" pitchFamily="34" charset="0"/>
              </a:rPr>
              <a:t>• Environmental Factors - Positive</a:t>
            </a:r>
            <a:endParaRPr lang="en-KZ" sz="1200">
              <a:solidFill>
                <a:schemeClr val="tx1"/>
              </a:solidFill>
              <a:latin typeface="Arial" panose="020B0604020202020204" pitchFamily="34" charset="0"/>
            </a:endParaRPr>
          </a:p>
        </p:txBody>
      </p:sp>
      <p:sp>
        <p:nvSpPr>
          <p:cNvPr id="131" name="TextBox 130">
            <a:extLst>
              <a:ext uri="{FF2B5EF4-FFF2-40B4-BE49-F238E27FC236}">
                <a16:creationId xmlns:a16="http://schemas.microsoft.com/office/drawing/2014/main" id="{979FE945-EADE-620C-71BD-AC277FFAF386}"/>
              </a:ext>
            </a:extLst>
          </p:cNvPr>
          <p:cNvSpPr txBox="1"/>
          <p:nvPr/>
        </p:nvSpPr>
        <p:spPr>
          <a:xfrm>
            <a:off x="7625783" y="2205119"/>
            <a:ext cx="1088260" cy="523220"/>
          </a:xfrm>
          <a:prstGeom prst="rect">
            <a:avLst/>
          </a:prstGeom>
          <a:noFill/>
        </p:spPr>
        <p:txBody>
          <a:bodyPr wrap="square" rtlCol="0">
            <a:spAutoFit/>
          </a:bodyPr>
          <a:lstStyle/>
          <a:p>
            <a:pPr algn="ctr"/>
            <a:r>
              <a:rPr lang="en-US" sz="1400" b="1"/>
              <a:t>Tabular Data</a:t>
            </a:r>
          </a:p>
        </p:txBody>
      </p:sp>
      <p:graphicFrame>
        <p:nvGraphicFramePr>
          <p:cNvPr id="133" name="Table 132">
            <a:extLst>
              <a:ext uri="{FF2B5EF4-FFF2-40B4-BE49-F238E27FC236}">
                <a16:creationId xmlns:a16="http://schemas.microsoft.com/office/drawing/2014/main" id="{AFEA72F8-7253-C86C-F6FC-FFE50EC1FC5B}"/>
              </a:ext>
            </a:extLst>
          </p:cNvPr>
          <p:cNvGraphicFramePr>
            <a:graphicFrameLocks noGrp="1"/>
          </p:cNvGraphicFramePr>
          <p:nvPr>
            <p:extLst>
              <p:ext uri="{D42A27DB-BD31-4B8C-83A1-F6EECF244321}">
                <p14:modId xmlns:p14="http://schemas.microsoft.com/office/powerpoint/2010/main" val="2248574927"/>
              </p:ext>
            </p:extLst>
          </p:nvPr>
        </p:nvGraphicFramePr>
        <p:xfrm>
          <a:off x="4294514" y="3351949"/>
          <a:ext cx="4456736" cy="1285240"/>
        </p:xfrm>
        <a:graphic>
          <a:graphicData uri="http://schemas.openxmlformats.org/drawingml/2006/table">
            <a:tbl>
              <a:tblPr firstRow="1" bandRow="1">
                <a:tableStyleId>{5940675A-B579-460E-94D1-54222C63F5DA}</a:tableStyleId>
              </a:tblPr>
              <a:tblGrid>
                <a:gridCol w="1114184">
                  <a:extLst>
                    <a:ext uri="{9D8B030D-6E8A-4147-A177-3AD203B41FA5}">
                      <a16:colId xmlns:a16="http://schemas.microsoft.com/office/drawing/2014/main" val="3906624422"/>
                    </a:ext>
                  </a:extLst>
                </a:gridCol>
                <a:gridCol w="1114184">
                  <a:extLst>
                    <a:ext uri="{9D8B030D-6E8A-4147-A177-3AD203B41FA5}">
                      <a16:colId xmlns:a16="http://schemas.microsoft.com/office/drawing/2014/main" val="3960862472"/>
                    </a:ext>
                  </a:extLst>
                </a:gridCol>
                <a:gridCol w="1114184">
                  <a:extLst>
                    <a:ext uri="{9D8B030D-6E8A-4147-A177-3AD203B41FA5}">
                      <a16:colId xmlns:a16="http://schemas.microsoft.com/office/drawing/2014/main" val="290445458"/>
                    </a:ext>
                  </a:extLst>
                </a:gridCol>
                <a:gridCol w="1114184">
                  <a:extLst>
                    <a:ext uri="{9D8B030D-6E8A-4147-A177-3AD203B41FA5}">
                      <a16:colId xmlns:a16="http://schemas.microsoft.com/office/drawing/2014/main" val="2466038131"/>
                    </a:ext>
                  </a:extLst>
                </a:gridCol>
              </a:tblGrid>
              <a:tr h="445506">
                <a:tc>
                  <a:txBody>
                    <a:bodyPr/>
                    <a:lstStyle/>
                    <a:p>
                      <a:r>
                        <a:rPr lang="en-KZ" sz="1200" b="1"/>
                        <a:t>Company</a:t>
                      </a:r>
                    </a:p>
                  </a:txBody>
                  <a:tcPr/>
                </a:tc>
                <a:tc>
                  <a:txBody>
                    <a:bodyPr/>
                    <a:lstStyle/>
                    <a:p>
                      <a:r>
                        <a:rPr lang="en-US" sz="1200" b="1"/>
                        <a:t>Financial Targets</a:t>
                      </a:r>
                      <a:endParaRPr lang="en-KZ" sz="1200" b="1"/>
                    </a:p>
                  </a:txBody>
                  <a:tcPr/>
                </a:tc>
                <a:tc>
                  <a:txBody>
                    <a:bodyPr/>
                    <a:lstStyle/>
                    <a:p>
                      <a:r>
                        <a:rPr lang="en-KZ" sz="1200" b="1"/>
                        <a:t>….</a:t>
                      </a:r>
                    </a:p>
                  </a:txBody>
                  <a:tcPr/>
                </a:tc>
                <a:tc>
                  <a:txBody>
                    <a:bodyPr/>
                    <a:lstStyle/>
                    <a:p>
                      <a:r>
                        <a:rPr lang="en-US" sz="1200" b="1"/>
                        <a:t>Environmental Factors</a:t>
                      </a:r>
                      <a:endParaRPr lang="en-KZ" sz="1200" b="1"/>
                    </a:p>
                  </a:txBody>
                  <a:tcPr/>
                </a:tc>
                <a:extLst>
                  <a:ext uri="{0D108BD9-81ED-4DB2-BD59-A6C34878D82A}">
                    <a16:rowId xmlns:a16="http://schemas.microsoft.com/office/drawing/2014/main" val="347217473"/>
                  </a:ext>
                </a:extLst>
              </a:tr>
              <a:tr h="370840">
                <a:tc>
                  <a:txBody>
                    <a:bodyPr/>
                    <a:lstStyle/>
                    <a:p>
                      <a:r>
                        <a:rPr lang="en-KZ" sz="1200"/>
                        <a:t>Chevron</a:t>
                      </a:r>
                    </a:p>
                  </a:txBody>
                  <a:tcPr/>
                </a:tc>
                <a:tc>
                  <a:txBody>
                    <a:bodyPr/>
                    <a:lstStyle/>
                    <a:p>
                      <a:r>
                        <a:rPr lang="en-US" sz="1200"/>
                        <a:t>Achieved Target</a:t>
                      </a:r>
                      <a:endParaRPr lang="en-KZ" sz="1200"/>
                    </a:p>
                  </a:txBody>
                  <a:tcPr/>
                </a:tc>
                <a:tc>
                  <a:txBody>
                    <a:bodyPr/>
                    <a:lstStyle/>
                    <a:p>
                      <a:r>
                        <a:rPr lang="en-KZ" sz="1200"/>
                        <a:t>…</a:t>
                      </a:r>
                    </a:p>
                  </a:txBody>
                  <a:tcPr/>
                </a:tc>
                <a:tc>
                  <a:txBody>
                    <a:bodyPr/>
                    <a:lstStyle/>
                    <a:p>
                      <a:r>
                        <a:rPr lang="en-US" sz="1200"/>
                        <a:t>Positive</a:t>
                      </a:r>
                      <a:endParaRPr lang="en-KZ" sz="1200"/>
                    </a:p>
                  </a:txBody>
                  <a:tcPr/>
                </a:tc>
                <a:extLst>
                  <a:ext uri="{0D108BD9-81ED-4DB2-BD59-A6C34878D82A}">
                    <a16:rowId xmlns:a16="http://schemas.microsoft.com/office/drawing/2014/main" val="3923479214"/>
                  </a:ext>
                </a:extLst>
              </a:tr>
              <a:tr h="370840">
                <a:tc>
                  <a:txBody>
                    <a:bodyPr/>
                    <a:lstStyle/>
                    <a:p>
                      <a:r>
                        <a:rPr lang="en-KZ" sz="1200"/>
                        <a:t>…</a:t>
                      </a:r>
                    </a:p>
                  </a:txBody>
                  <a:tcPr/>
                </a:tc>
                <a:tc>
                  <a:txBody>
                    <a:bodyPr/>
                    <a:lstStyle/>
                    <a:p>
                      <a:r>
                        <a:rPr lang="en-KZ" sz="1200"/>
                        <a:t>…</a:t>
                      </a:r>
                    </a:p>
                  </a:txBody>
                  <a:tcPr/>
                </a:tc>
                <a:tc>
                  <a:txBody>
                    <a:bodyPr/>
                    <a:lstStyle/>
                    <a:p>
                      <a:r>
                        <a:rPr lang="en-KZ" sz="1200"/>
                        <a:t>…</a:t>
                      </a:r>
                    </a:p>
                  </a:txBody>
                  <a:tcPr/>
                </a:tc>
                <a:tc>
                  <a:txBody>
                    <a:bodyPr/>
                    <a:lstStyle/>
                    <a:p>
                      <a:r>
                        <a:rPr lang="en-KZ" sz="1200"/>
                        <a:t>…</a:t>
                      </a:r>
                    </a:p>
                  </a:txBody>
                  <a:tcPr/>
                </a:tc>
                <a:extLst>
                  <a:ext uri="{0D108BD9-81ED-4DB2-BD59-A6C34878D82A}">
                    <a16:rowId xmlns:a16="http://schemas.microsoft.com/office/drawing/2014/main" val="2975433454"/>
                  </a:ext>
                </a:extLst>
              </a:tr>
            </a:tbl>
          </a:graphicData>
        </a:graphic>
      </p:graphicFrame>
      <p:pic>
        <p:nvPicPr>
          <p:cNvPr id="137" name="Graphic 136" descr="Database with solid fill">
            <a:extLst>
              <a:ext uri="{FF2B5EF4-FFF2-40B4-BE49-F238E27FC236}">
                <a16:creationId xmlns:a16="http://schemas.microsoft.com/office/drawing/2014/main" id="{ADF4C1E4-35F8-2F8A-7700-6AAFFB2510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2713" y="1457665"/>
            <a:ext cx="914400" cy="914400"/>
          </a:xfrm>
          <a:prstGeom prst="rect">
            <a:avLst/>
          </a:prstGeom>
        </p:spPr>
      </p:pic>
      <p:sp>
        <p:nvSpPr>
          <p:cNvPr id="145" name="Rounded Rectangle 144">
            <a:extLst>
              <a:ext uri="{FF2B5EF4-FFF2-40B4-BE49-F238E27FC236}">
                <a16:creationId xmlns:a16="http://schemas.microsoft.com/office/drawing/2014/main" id="{53D98111-3912-C64C-9F52-8A5A72D7B26F}"/>
              </a:ext>
            </a:extLst>
          </p:cNvPr>
          <p:cNvSpPr/>
          <p:nvPr/>
        </p:nvSpPr>
        <p:spPr>
          <a:xfrm>
            <a:off x="93956" y="3108873"/>
            <a:ext cx="3292912" cy="1852453"/>
          </a:xfrm>
          <a:prstGeom prst="roundRect">
            <a:avLst>
              <a:gd name="adj" fmla="val 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KZ" sz="1200" b="1">
                <a:solidFill>
                  <a:schemeClr val="tx1"/>
                </a:solidFill>
              </a:rPr>
              <a:t>Task Decription:</a:t>
            </a:r>
            <a:r>
              <a:rPr lang="en-KZ" sz="1200">
                <a:solidFill>
                  <a:schemeClr val="tx1"/>
                </a:solidFill>
              </a:rPr>
              <a:t> Analyze the following </a:t>
            </a:r>
            <a:r>
              <a:rPr lang="en-US" sz="1200">
                <a:solidFill>
                  <a:schemeClr val="tx1"/>
                </a:solidFill>
              </a:rPr>
              <a:t>document and </a:t>
            </a:r>
            <a:r>
              <a:rPr lang="en-KZ" sz="1200">
                <a:solidFill>
                  <a:schemeClr val="tx1"/>
                </a:solidFill>
              </a:rPr>
              <a:t> </a:t>
            </a:r>
            <a:r>
              <a:rPr lang="en-US" sz="1200">
                <a:solidFill>
                  <a:schemeClr val="tx1"/>
                </a:solidFill>
              </a:rPr>
              <a:t>produce a structured summary categorizing the company's performance across multiple predefined categories.</a:t>
            </a:r>
          </a:p>
          <a:p>
            <a:r>
              <a:rPr lang="en-US" sz="1200">
                <a:solidFill>
                  <a:schemeClr val="tx1"/>
                </a:solidFill>
              </a:rPr>
              <a:t>…</a:t>
            </a:r>
            <a:endParaRPr lang="en-KZ" sz="1200">
              <a:solidFill>
                <a:schemeClr val="tx1"/>
              </a:solidFill>
            </a:endParaRPr>
          </a:p>
          <a:p>
            <a:pPr rtl="0">
              <a:spcBef>
                <a:spcPts val="0"/>
              </a:spcBef>
              <a:spcAft>
                <a:spcPts val="0"/>
              </a:spcAft>
            </a:pPr>
            <a:r>
              <a:rPr lang="en-US" sz="1200" b="1">
                <a:solidFill>
                  <a:schemeClr val="tx1"/>
                </a:solidFill>
              </a:rPr>
              <a:t>Example Output: </a:t>
            </a:r>
          </a:p>
          <a:p>
            <a:pPr rtl="0">
              <a:spcBef>
                <a:spcPts val="0"/>
              </a:spcBef>
              <a:spcAft>
                <a:spcPts val="0"/>
              </a:spcAft>
            </a:pPr>
            <a:r>
              <a:rPr lang="en-US" sz="1200">
                <a:solidFill>
                  <a:schemeClr val="tx1"/>
                </a:solidFill>
              </a:rPr>
              <a:t>Financial Targets – Achieved Target</a:t>
            </a:r>
          </a:p>
          <a:p>
            <a:pPr rtl="0">
              <a:spcBef>
                <a:spcPts val="0"/>
              </a:spcBef>
              <a:spcAft>
                <a:spcPts val="0"/>
              </a:spcAft>
            </a:pPr>
            <a:r>
              <a:rPr lang="en-US" sz="1200">
                <a:solidFill>
                  <a:schemeClr val="tx1"/>
                </a:solidFill>
              </a:rPr>
              <a:t>Production Targets – Below Target</a:t>
            </a:r>
          </a:p>
          <a:p>
            <a:pPr rtl="0">
              <a:spcBef>
                <a:spcPts val="0"/>
              </a:spcBef>
              <a:spcAft>
                <a:spcPts val="0"/>
              </a:spcAft>
            </a:pPr>
            <a:r>
              <a:rPr lang="en-US" sz="1200">
                <a:solidFill>
                  <a:schemeClr val="tx1"/>
                </a:solidFill>
              </a:rPr>
              <a:t>Reserves – N/A</a:t>
            </a:r>
          </a:p>
          <a:p>
            <a:pPr rtl="0">
              <a:spcBef>
                <a:spcPts val="0"/>
              </a:spcBef>
              <a:spcAft>
                <a:spcPts val="0"/>
              </a:spcAft>
            </a:pPr>
            <a:r>
              <a:rPr lang="en-US" sz="1200">
                <a:solidFill>
                  <a:schemeClr val="tx1"/>
                </a:solidFill>
              </a:rPr>
              <a:t>…</a:t>
            </a:r>
          </a:p>
        </p:txBody>
      </p:sp>
      <p:sp>
        <p:nvSpPr>
          <p:cNvPr id="146" name="TextBox 145">
            <a:extLst>
              <a:ext uri="{FF2B5EF4-FFF2-40B4-BE49-F238E27FC236}">
                <a16:creationId xmlns:a16="http://schemas.microsoft.com/office/drawing/2014/main" id="{73CDB754-4A97-C040-EA74-9F0997058F7B}"/>
              </a:ext>
            </a:extLst>
          </p:cNvPr>
          <p:cNvSpPr txBox="1"/>
          <p:nvPr/>
        </p:nvSpPr>
        <p:spPr>
          <a:xfrm>
            <a:off x="3973256" y="1099605"/>
            <a:ext cx="1916344" cy="261610"/>
          </a:xfrm>
          <a:prstGeom prst="rect">
            <a:avLst/>
          </a:prstGeom>
          <a:noFill/>
        </p:spPr>
        <p:txBody>
          <a:bodyPr wrap="square" rtlCol="0">
            <a:spAutoFit/>
          </a:bodyPr>
          <a:lstStyle>
            <a:defPPr>
              <a:defRPr lang="en-US"/>
            </a:defPPr>
            <a:lvl1pPr algn="ctr">
              <a:defRPr sz="1400" b="1"/>
            </a:lvl1pPr>
          </a:lstStyle>
          <a:p>
            <a:r>
              <a:rPr lang="en-US" sz="1100" b="0" i="1"/>
              <a:t>Example</a:t>
            </a:r>
            <a:r>
              <a:rPr lang="en-KZ" sz="1100" b="0" i="1"/>
              <a:t> </a:t>
            </a:r>
            <a:r>
              <a:rPr lang="en-US" sz="1100" b="0" i="1"/>
              <a:t>Document O</a:t>
            </a:r>
            <a:r>
              <a:rPr lang="en-KZ" sz="1100" b="0" i="1"/>
              <a:t>utput</a:t>
            </a:r>
          </a:p>
        </p:txBody>
      </p:sp>
      <p:cxnSp>
        <p:nvCxnSpPr>
          <p:cNvPr id="148" name="Straight Connector 147">
            <a:extLst>
              <a:ext uri="{FF2B5EF4-FFF2-40B4-BE49-F238E27FC236}">
                <a16:creationId xmlns:a16="http://schemas.microsoft.com/office/drawing/2014/main" id="{89063BA0-5A23-C010-E4E7-90C4FCCB6C56}"/>
              </a:ext>
            </a:extLst>
          </p:cNvPr>
          <p:cNvCxnSpPr>
            <a:cxnSpLocks/>
            <a:stCxn id="131" idx="2"/>
            <a:endCxn id="133" idx="0"/>
          </p:cNvCxnSpPr>
          <p:nvPr/>
        </p:nvCxnSpPr>
        <p:spPr>
          <a:xfrm flipH="1">
            <a:off x="6522882" y="2728339"/>
            <a:ext cx="1647031" cy="62361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1" name="Google Shape;190;g2dc702f7a1f_1_0">
            <a:extLst>
              <a:ext uri="{FF2B5EF4-FFF2-40B4-BE49-F238E27FC236}">
                <a16:creationId xmlns:a16="http://schemas.microsoft.com/office/drawing/2014/main" id="{D6B0794D-AD29-8C6E-C207-403DDDB50873}"/>
              </a:ext>
            </a:extLst>
          </p:cNvPr>
          <p:cNvSpPr txBox="1"/>
          <p:nvPr/>
        </p:nvSpPr>
        <p:spPr>
          <a:xfrm>
            <a:off x="514350" y="531831"/>
            <a:ext cx="6462450" cy="401648"/>
          </a:xfrm>
          <a:prstGeom prst="rect">
            <a:avLst/>
          </a:prstGeom>
          <a:noFill/>
          <a:ln>
            <a:noFill/>
          </a:ln>
        </p:spPr>
        <p:txBody>
          <a:bodyPr spcFirstLastPara="1" wrap="square" lIns="0" tIns="0" rIns="0" bIns="0" anchor="t" anchorCtr="0">
            <a:spAutoFit/>
          </a:bodyPr>
          <a:lstStyle/>
          <a:p>
            <a:pPr>
              <a:lnSpc>
                <a:spcPct val="115999"/>
              </a:lnSpc>
            </a:pPr>
            <a:r>
              <a:rPr lang="en-US" sz="2250" b="1">
                <a:solidFill>
                  <a:srgbClr val="17365D"/>
                </a:solidFill>
                <a:latin typeface="Calibri"/>
                <a:ea typeface="Calibri"/>
                <a:cs typeface="Calibri"/>
                <a:sym typeface="Calibri"/>
              </a:rPr>
              <a:t>Sentiment Analysis with Prompt Engineering (LLAMA)</a:t>
            </a:r>
            <a:endParaRPr lang="en-US" sz="2250"/>
          </a:p>
        </p:txBody>
      </p:sp>
    </p:spTree>
    <p:extLst>
      <p:ext uri="{BB962C8B-B14F-4D97-AF65-F5344CB8AC3E}">
        <p14:creationId xmlns:p14="http://schemas.microsoft.com/office/powerpoint/2010/main" val="173628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3" name="Google Shape;190;g2dc702f7a1f_1_0">
            <a:extLst>
              <a:ext uri="{FF2B5EF4-FFF2-40B4-BE49-F238E27FC236}">
                <a16:creationId xmlns:a16="http://schemas.microsoft.com/office/drawing/2014/main" id="{8010FD06-0392-99FA-3462-1B7E6A4362A0}"/>
              </a:ext>
            </a:extLst>
          </p:cNvPr>
          <p:cNvSpPr txBox="1"/>
          <p:nvPr/>
        </p:nvSpPr>
        <p:spPr>
          <a:xfrm>
            <a:off x="521806" y="317225"/>
            <a:ext cx="1515100" cy="410562"/>
          </a:xfrm>
          <a:prstGeom prst="rect">
            <a:avLst/>
          </a:prstGeom>
          <a:noFill/>
          <a:ln>
            <a:noFill/>
          </a:ln>
        </p:spPr>
        <p:txBody>
          <a:bodyPr spcFirstLastPara="1" wrap="square" lIns="0" tIns="0" rIns="0" bIns="0" anchor="t" anchorCtr="0">
            <a:spAutoFit/>
          </a:bodyPr>
          <a:lstStyle/>
          <a:p>
            <a:pPr>
              <a:lnSpc>
                <a:spcPct val="115999"/>
              </a:lnSpc>
            </a:pPr>
            <a:r>
              <a:rPr lang="en-US" sz="2250" b="1">
                <a:solidFill>
                  <a:srgbClr val="17365D"/>
                </a:solidFill>
                <a:latin typeface="Calibri"/>
                <a:ea typeface="Calibri"/>
                <a:cs typeface="Calibri"/>
                <a:sym typeface="Calibri"/>
              </a:rPr>
              <a:t>Challenges</a:t>
            </a:r>
            <a:endParaRPr lang="en-US" sz="2250"/>
          </a:p>
        </p:txBody>
      </p:sp>
      <p:sp>
        <p:nvSpPr>
          <p:cNvPr id="6" name="TextBox 5">
            <a:extLst>
              <a:ext uri="{FF2B5EF4-FFF2-40B4-BE49-F238E27FC236}">
                <a16:creationId xmlns:a16="http://schemas.microsoft.com/office/drawing/2014/main" id="{3C6587DD-D5F6-297B-1D8A-3D1BE19C814C}"/>
              </a:ext>
            </a:extLst>
          </p:cNvPr>
          <p:cNvSpPr txBox="1"/>
          <p:nvPr/>
        </p:nvSpPr>
        <p:spPr>
          <a:xfrm>
            <a:off x="987518" y="815283"/>
            <a:ext cx="2098775" cy="369332"/>
          </a:xfrm>
          <a:prstGeom prst="rect">
            <a:avLst/>
          </a:prstGeom>
          <a:noFill/>
        </p:spPr>
        <p:txBody>
          <a:bodyPr wrap="square" rtlCol="0">
            <a:spAutoFit/>
          </a:bodyPr>
          <a:lstStyle>
            <a:defPPr>
              <a:defRPr lang="en-US"/>
            </a:defPPr>
            <a:lvl1pPr algn="ctr">
              <a:defRPr sz="1400" b="1"/>
            </a:lvl1pPr>
          </a:lstStyle>
          <a:p>
            <a:r>
              <a:rPr lang="en-KZ" sz="1800"/>
              <a:t>Output Consistency</a:t>
            </a:r>
          </a:p>
        </p:txBody>
      </p:sp>
      <p:sp>
        <p:nvSpPr>
          <p:cNvPr id="7" name="TextBox 6">
            <a:extLst>
              <a:ext uri="{FF2B5EF4-FFF2-40B4-BE49-F238E27FC236}">
                <a16:creationId xmlns:a16="http://schemas.microsoft.com/office/drawing/2014/main" id="{87F9437D-C265-3C6F-2D71-6D3CD960AE0D}"/>
              </a:ext>
            </a:extLst>
          </p:cNvPr>
          <p:cNvSpPr txBox="1"/>
          <p:nvPr/>
        </p:nvSpPr>
        <p:spPr>
          <a:xfrm>
            <a:off x="5516316" y="815283"/>
            <a:ext cx="2022309" cy="369332"/>
          </a:xfrm>
          <a:prstGeom prst="rect">
            <a:avLst/>
          </a:prstGeom>
          <a:noFill/>
        </p:spPr>
        <p:txBody>
          <a:bodyPr wrap="square" rtlCol="0">
            <a:spAutoFit/>
          </a:bodyPr>
          <a:lstStyle>
            <a:defPPr>
              <a:defRPr lang="en-US"/>
            </a:defPPr>
            <a:lvl1pPr algn="ctr">
              <a:defRPr b="1"/>
            </a:lvl1pPr>
          </a:lstStyle>
          <a:p>
            <a:r>
              <a:rPr lang="en-KZ"/>
              <a:t>Output Quality</a:t>
            </a:r>
          </a:p>
        </p:txBody>
      </p:sp>
      <p:sp>
        <p:nvSpPr>
          <p:cNvPr id="9" name="Rectangle 8">
            <a:extLst>
              <a:ext uri="{FF2B5EF4-FFF2-40B4-BE49-F238E27FC236}">
                <a16:creationId xmlns:a16="http://schemas.microsoft.com/office/drawing/2014/main" id="{9ADC5DC4-62A1-44E0-D831-DD3A51334A2E}"/>
              </a:ext>
            </a:extLst>
          </p:cNvPr>
          <p:cNvSpPr/>
          <p:nvPr/>
        </p:nvSpPr>
        <p:spPr>
          <a:xfrm>
            <a:off x="168222" y="2222197"/>
            <a:ext cx="3845863" cy="3466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0" i="0">
                <a:solidFill>
                  <a:srgbClr val="000000"/>
                </a:solidFill>
                <a:effectLst/>
                <a:latin typeface="Arial" panose="020B0604020202020204" pitchFamily="34" charset="0"/>
              </a:rPr>
              <a:t>Summary: </a:t>
            </a:r>
          </a:p>
          <a:p>
            <a:r>
              <a:rPr lang="en-US" sz="800">
                <a:solidFill>
                  <a:srgbClr val="000000"/>
                </a:solidFill>
                <a:latin typeface="Arial" panose="020B0604020202020204" pitchFamily="34" charset="0"/>
              </a:rPr>
              <a:t>- </a:t>
            </a:r>
            <a:r>
              <a:rPr lang="en-US" sz="800" b="0" i="0">
                <a:solidFill>
                  <a:srgbClr val="000000"/>
                </a:solidFill>
                <a:effectLst/>
                <a:latin typeface="Arial" panose="020B0604020202020204" pitchFamily="34" charset="0"/>
              </a:rPr>
              <a:t>Financial Targets – “Achieved Target”</a:t>
            </a:r>
          </a:p>
        </p:txBody>
      </p:sp>
      <p:sp>
        <p:nvSpPr>
          <p:cNvPr id="10" name="Rectangle 9">
            <a:extLst>
              <a:ext uri="{FF2B5EF4-FFF2-40B4-BE49-F238E27FC236}">
                <a16:creationId xmlns:a16="http://schemas.microsoft.com/office/drawing/2014/main" id="{6CF90D67-529A-F749-ABAF-7BB4F86F9BB5}"/>
              </a:ext>
            </a:extLst>
          </p:cNvPr>
          <p:cNvSpPr/>
          <p:nvPr/>
        </p:nvSpPr>
        <p:spPr>
          <a:xfrm>
            <a:off x="169818" y="2887527"/>
            <a:ext cx="3859404" cy="157008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rgbClr val="000000"/>
                </a:solidFill>
                <a:latin typeface="Arial" panose="020B0604020202020204" pitchFamily="34" charset="0"/>
              </a:rPr>
              <a:t>**Output Format**: &lt;</a:t>
            </a:r>
            <a:r>
              <a:rPr lang="en-US" sz="800" err="1">
                <a:solidFill>
                  <a:srgbClr val="000000"/>
                </a:solidFill>
                <a:latin typeface="Arial" panose="020B0604020202020204" pitchFamily="34" charset="0"/>
              </a:rPr>
              <a:t>br</a:t>
            </a:r>
            <a:r>
              <a:rPr lang="en-US" sz="800">
                <a:solidFill>
                  <a:srgbClr val="000000"/>
                </a:solidFill>
                <a:latin typeface="Arial" panose="020B0604020202020204" pitchFamily="34" charset="0"/>
              </a:rPr>
              <a:t>&gt; • Use bullet points for each category. &lt;</a:t>
            </a:r>
            <a:r>
              <a:rPr lang="en-US" sz="800" err="1">
                <a:solidFill>
                  <a:srgbClr val="000000"/>
                </a:solidFill>
                <a:latin typeface="Arial" panose="020B0604020202020204" pitchFamily="34" charset="0"/>
              </a:rPr>
              <a:t>br</a:t>
            </a:r>
            <a:r>
              <a:rPr lang="en-US" sz="800">
                <a:solidFill>
                  <a:srgbClr val="000000"/>
                </a:solidFill>
                <a:latin typeface="Arial" panose="020B0604020202020204" pitchFamily="34" charset="0"/>
              </a:rPr>
              <a:t>&gt; • For each category, provide the status or sentiment extracted from the article. If no specific information is available, indicate 'N/A'. &lt;</a:t>
            </a:r>
            <a:r>
              <a:rPr lang="en-US" sz="800" err="1">
                <a:solidFill>
                  <a:srgbClr val="000000"/>
                </a:solidFill>
                <a:latin typeface="Arial" panose="020B0604020202020204" pitchFamily="34" charset="0"/>
              </a:rPr>
              <a:t>br</a:t>
            </a:r>
            <a:r>
              <a:rPr lang="en-US" sz="800">
                <a:solidFill>
                  <a:srgbClr val="000000"/>
                </a:solidFill>
                <a:latin typeface="Arial" panose="020B0604020202020204" pitchFamily="34" charset="0"/>
              </a:rPr>
              <a:t>&gt; **Example Output**: &lt;</a:t>
            </a:r>
            <a:r>
              <a:rPr lang="en-US" sz="800" err="1">
                <a:solidFill>
                  <a:srgbClr val="000000"/>
                </a:solidFill>
                <a:latin typeface="Arial" panose="020B0604020202020204" pitchFamily="34" charset="0"/>
              </a:rPr>
              <a:t>br</a:t>
            </a:r>
            <a:r>
              <a:rPr lang="en-US" sz="800">
                <a:solidFill>
                  <a:srgbClr val="000000"/>
                </a:solidFill>
                <a:latin typeface="Arial" panose="020B0604020202020204" pitchFamily="34" charset="0"/>
              </a:rPr>
              <a:t>&gt;</a:t>
            </a:r>
          </a:p>
          <a:p>
            <a:r>
              <a:rPr lang="en-US" sz="800">
                <a:solidFill>
                  <a:srgbClr val="000000"/>
                </a:solidFill>
                <a:latin typeface="Arial" panose="020B0604020202020204" pitchFamily="34" charset="0"/>
              </a:rPr>
              <a:t>….</a:t>
            </a:r>
          </a:p>
          <a:p>
            <a:r>
              <a:rPr lang="en-US" sz="800" b="0" i="0">
                <a:solidFill>
                  <a:srgbClr val="000000"/>
                </a:solidFill>
                <a:effectLst/>
                <a:latin typeface="Arial" panose="020B0604020202020204" pitchFamily="34" charset="0"/>
              </a:rPr>
              <a:t>Summary: </a:t>
            </a:r>
          </a:p>
          <a:p>
            <a:r>
              <a:rPr lang="en-US" sz="800" b="0" i="0">
                <a:solidFill>
                  <a:srgbClr val="000000"/>
                </a:solidFill>
                <a:effectLst/>
                <a:latin typeface="Arial" panose="020B0604020202020204" pitchFamily="34" charset="0"/>
              </a:rPr>
              <a:t>• Financial Targets - Achieved Target </a:t>
            </a:r>
          </a:p>
          <a:p>
            <a:r>
              <a:rPr lang="en-US" sz="800" b="0" i="0">
                <a:solidFill>
                  <a:srgbClr val="000000"/>
                </a:solidFill>
                <a:effectLst/>
                <a:latin typeface="Arial" panose="020B0604020202020204" pitchFamily="34" charset="0"/>
              </a:rPr>
              <a:t>• Exploration / Discoveries - N/A </a:t>
            </a:r>
          </a:p>
          <a:p>
            <a:r>
              <a:rPr lang="en-US" sz="800" b="0" i="0">
                <a:solidFill>
                  <a:srgbClr val="000000"/>
                </a:solidFill>
                <a:effectLst/>
                <a:latin typeface="Arial" panose="020B0604020202020204" pitchFamily="34" charset="0"/>
              </a:rPr>
              <a:t>• Reserves - N/A </a:t>
            </a:r>
          </a:p>
          <a:p>
            <a:r>
              <a:rPr lang="en-US" sz="800" b="0" i="0">
                <a:solidFill>
                  <a:srgbClr val="000000"/>
                </a:solidFill>
                <a:effectLst/>
                <a:latin typeface="Arial" panose="020B0604020202020204" pitchFamily="34" charset="0"/>
              </a:rPr>
              <a:t>…..</a:t>
            </a:r>
          </a:p>
          <a:p>
            <a:r>
              <a:rPr lang="en-US" sz="800" b="0" i="0">
                <a:solidFill>
                  <a:srgbClr val="000000"/>
                </a:solidFill>
                <a:effectLst/>
                <a:latin typeface="Arial" panose="020B0604020202020204" pitchFamily="34" charset="0"/>
              </a:rPr>
              <a:t>• Regulatory / Geopolitical Factors - Potential Small Disruption to Operations </a:t>
            </a:r>
          </a:p>
          <a:p>
            <a:r>
              <a:rPr lang="en-US" sz="800" b="0" i="0">
                <a:solidFill>
                  <a:srgbClr val="000000"/>
                </a:solidFill>
                <a:effectLst/>
                <a:latin typeface="Arial" panose="020B0604020202020204" pitchFamily="34" charset="0"/>
              </a:rPr>
              <a:t>• Environmental Factors - N/A</a:t>
            </a:r>
            <a:endParaRPr lang="en-KZ" sz="800"/>
          </a:p>
          <a:p>
            <a:endParaRPr lang="en-KZ" sz="800">
              <a:solidFill>
                <a:srgbClr val="000000"/>
              </a:solidFill>
              <a:latin typeface="Arial" panose="020B0604020202020204" pitchFamily="34" charset="0"/>
            </a:endParaRPr>
          </a:p>
        </p:txBody>
      </p:sp>
      <p:pic>
        <p:nvPicPr>
          <p:cNvPr id="17" name="Picture 16">
            <a:extLst>
              <a:ext uri="{FF2B5EF4-FFF2-40B4-BE49-F238E27FC236}">
                <a16:creationId xmlns:a16="http://schemas.microsoft.com/office/drawing/2014/main" id="{FB89F7F8-A561-A9E5-DD5B-9ED3182E1876}"/>
              </a:ext>
            </a:extLst>
          </p:cNvPr>
          <p:cNvPicPr>
            <a:picLocks noChangeAspect="1"/>
          </p:cNvPicPr>
          <p:nvPr/>
        </p:nvPicPr>
        <p:blipFill rotWithShape="1">
          <a:blip r:embed="rId3"/>
          <a:srcRect l="17729" t="18909" r="10070" b="3975"/>
          <a:stretch/>
        </p:blipFill>
        <p:spPr>
          <a:xfrm>
            <a:off x="5191757" y="1326129"/>
            <a:ext cx="2898408" cy="721265"/>
          </a:xfrm>
          <a:prstGeom prst="rect">
            <a:avLst/>
          </a:prstGeom>
          <a:ln>
            <a:solidFill>
              <a:schemeClr val="tx1"/>
            </a:solidFill>
          </a:ln>
        </p:spPr>
      </p:pic>
      <p:grpSp>
        <p:nvGrpSpPr>
          <p:cNvPr id="47" name="Group 46">
            <a:extLst>
              <a:ext uri="{FF2B5EF4-FFF2-40B4-BE49-F238E27FC236}">
                <a16:creationId xmlns:a16="http://schemas.microsoft.com/office/drawing/2014/main" id="{27A873C2-E0F7-5A0A-D527-6926DA91E64A}"/>
              </a:ext>
            </a:extLst>
          </p:cNvPr>
          <p:cNvGrpSpPr/>
          <p:nvPr/>
        </p:nvGrpSpPr>
        <p:grpSpPr>
          <a:xfrm>
            <a:off x="5838459" y="2438196"/>
            <a:ext cx="1605004" cy="693364"/>
            <a:chOff x="5971940" y="2278145"/>
            <a:chExt cx="1605004" cy="693364"/>
          </a:xfrm>
        </p:grpSpPr>
        <p:sp>
          <p:nvSpPr>
            <p:cNvPr id="46" name="Rounded Rectangle 45">
              <a:extLst>
                <a:ext uri="{FF2B5EF4-FFF2-40B4-BE49-F238E27FC236}">
                  <a16:creationId xmlns:a16="http://schemas.microsoft.com/office/drawing/2014/main" id="{1C279D94-FE8D-5A4F-8537-0745F7A08134}"/>
                </a:ext>
              </a:extLst>
            </p:cNvPr>
            <p:cNvSpPr/>
            <p:nvPr/>
          </p:nvSpPr>
          <p:spPr>
            <a:xfrm>
              <a:off x="6238902" y="2278145"/>
              <a:ext cx="1338042" cy="55003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Z"/>
                <a:t>LLM x 3</a:t>
              </a:r>
            </a:p>
          </p:txBody>
        </p:sp>
        <p:sp>
          <p:nvSpPr>
            <p:cNvPr id="45" name="Rounded Rectangle 44">
              <a:extLst>
                <a:ext uri="{FF2B5EF4-FFF2-40B4-BE49-F238E27FC236}">
                  <a16:creationId xmlns:a16="http://schemas.microsoft.com/office/drawing/2014/main" id="{236A7B76-A4A4-86D0-677C-48FC0A1FD6EA}"/>
                </a:ext>
              </a:extLst>
            </p:cNvPr>
            <p:cNvSpPr/>
            <p:nvPr/>
          </p:nvSpPr>
          <p:spPr>
            <a:xfrm>
              <a:off x="6105421" y="2355015"/>
              <a:ext cx="1338042" cy="55003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Z"/>
                <a:t>LLM x 3</a:t>
              </a:r>
            </a:p>
          </p:txBody>
        </p:sp>
        <p:sp>
          <p:nvSpPr>
            <p:cNvPr id="18" name="Rounded Rectangle 17">
              <a:extLst>
                <a:ext uri="{FF2B5EF4-FFF2-40B4-BE49-F238E27FC236}">
                  <a16:creationId xmlns:a16="http://schemas.microsoft.com/office/drawing/2014/main" id="{E08C6D33-E2CB-EAE7-EA06-B33CEC263DAD}"/>
                </a:ext>
              </a:extLst>
            </p:cNvPr>
            <p:cNvSpPr/>
            <p:nvPr/>
          </p:nvSpPr>
          <p:spPr>
            <a:xfrm>
              <a:off x="5971940" y="2421476"/>
              <a:ext cx="1338042" cy="55003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Z"/>
                <a:t>LLM x 3</a:t>
              </a:r>
            </a:p>
          </p:txBody>
        </p:sp>
      </p:grpSp>
      <p:pic>
        <p:nvPicPr>
          <p:cNvPr id="19" name="Picture 2">
            <a:extLst>
              <a:ext uri="{FF2B5EF4-FFF2-40B4-BE49-F238E27FC236}">
                <a16:creationId xmlns:a16="http://schemas.microsoft.com/office/drawing/2014/main" id="{E64EEA83-B3A4-A844-27E7-449F8F039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975" y="3575705"/>
            <a:ext cx="356162" cy="3962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ess Corporation - CapLinked">
            <a:extLst>
              <a:ext uri="{FF2B5EF4-FFF2-40B4-BE49-F238E27FC236}">
                <a16:creationId xmlns:a16="http://schemas.microsoft.com/office/drawing/2014/main" id="{8BCE9580-758C-1B72-2758-553EC79CA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7795" y="3488064"/>
            <a:ext cx="505060" cy="5050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xon Logo and symbol, meaning, history ...">
            <a:extLst>
              <a:ext uri="{FF2B5EF4-FFF2-40B4-BE49-F238E27FC236}">
                <a16:creationId xmlns:a16="http://schemas.microsoft.com/office/drawing/2014/main" id="{78D46D80-8233-8FC3-35F9-3E1191E9AB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2513" y="3551925"/>
            <a:ext cx="650065" cy="36403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80CAF53F-D92F-55C8-ED8D-5BEE659EF6F3}"/>
              </a:ext>
            </a:extLst>
          </p:cNvPr>
          <p:cNvCxnSpPr>
            <a:cxnSpLocks/>
            <a:stCxn id="17" idx="2"/>
            <a:endCxn id="45" idx="0"/>
          </p:cNvCxnSpPr>
          <p:nvPr/>
        </p:nvCxnSpPr>
        <p:spPr>
          <a:xfrm>
            <a:off x="6640961" y="2047394"/>
            <a:ext cx="0" cy="4676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FA9D361-1542-13C3-C89C-876780C22CFA}"/>
              </a:ext>
            </a:extLst>
          </p:cNvPr>
          <p:cNvCxnSpPr>
            <a:cxnSpLocks/>
            <a:stCxn id="18" idx="2"/>
          </p:cNvCxnSpPr>
          <p:nvPr/>
        </p:nvCxnSpPr>
        <p:spPr>
          <a:xfrm flipH="1">
            <a:off x="5451615" y="3131560"/>
            <a:ext cx="1055865" cy="345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B6B17B9-56E6-B714-58EC-7B310BEAF76A}"/>
              </a:ext>
            </a:extLst>
          </p:cNvPr>
          <p:cNvCxnSpPr>
            <a:cxnSpLocks/>
            <a:stCxn id="18" idx="2"/>
            <a:endCxn id="2050" idx="0"/>
          </p:cNvCxnSpPr>
          <p:nvPr/>
        </p:nvCxnSpPr>
        <p:spPr>
          <a:xfrm>
            <a:off x="6507480" y="3131560"/>
            <a:ext cx="2845" cy="356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703841E-3824-0E10-02BB-3646DD5A7B8F}"/>
              </a:ext>
            </a:extLst>
          </p:cNvPr>
          <p:cNvCxnSpPr>
            <a:cxnSpLocks/>
            <a:stCxn id="18" idx="2"/>
          </p:cNvCxnSpPr>
          <p:nvPr/>
        </p:nvCxnSpPr>
        <p:spPr>
          <a:xfrm>
            <a:off x="6507480" y="3131560"/>
            <a:ext cx="1188720" cy="3564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6E22CF2-500F-3DDC-0BA7-631A2647B8F7}"/>
              </a:ext>
            </a:extLst>
          </p:cNvPr>
          <p:cNvCxnSpPr>
            <a:cxnSpLocks/>
            <a:stCxn id="19" idx="2"/>
            <a:endCxn id="134" idx="1"/>
          </p:cNvCxnSpPr>
          <p:nvPr/>
        </p:nvCxnSpPr>
        <p:spPr>
          <a:xfrm>
            <a:off x="5340056" y="3971998"/>
            <a:ext cx="472802" cy="552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774B477F-304D-E984-CCCA-180224DEF321}"/>
              </a:ext>
            </a:extLst>
          </p:cNvPr>
          <p:cNvCxnSpPr>
            <a:cxnSpLocks/>
            <a:stCxn id="2050" idx="2"/>
            <a:endCxn id="134" idx="0"/>
          </p:cNvCxnSpPr>
          <p:nvPr/>
        </p:nvCxnSpPr>
        <p:spPr>
          <a:xfrm>
            <a:off x="6510325" y="3993124"/>
            <a:ext cx="0" cy="347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219D8812-29C5-CA4E-5404-5E325B8513DF}"/>
              </a:ext>
            </a:extLst>
          </p:cNvPr>
          <p:cNvCxnSpPr>
            <a:cxnSpLocks/>
            <a:stCxn id="2052" idx="2"/>
            <a:endCxn id="134" idx="3"/>
          </p:cNvCxnSpPr>
          <p:nvPr/>
        </p:nvCxnSpPr>
        <p:spPr>
          <a:xfrm flipH="1">
            <a:off x="7207792" y="3915961"/>
            <a:ext cx="619754" cy="608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TextBox 133">
            <a:extLst>
              <a:ext uri="{FF2B5EF4-FFF2-40B4-BE49-F238E27FC236}">
                <a16:creationId xmlns:a16="http://schemas.microsoft.com/office/drawing/2014/main" id="{9B00431C-AB48-D8D1-DBE3-9A1B15F8F77E}"/>
              </a:ext>
            </a:extLst>
          </p:cNvPr>
          <p:cNvSpPr txBox="1"/>
          <p:nvPr/>
        </p:nvSpPr>
        <p:spPr>
          <a:xfrm>
            <a:off x="5812858" y="4340181"/>
            <a:ext cx="1394934" cy="369332"/>
          </a:xfrm>
          <a:prstGeom prst="rect">
            <a:avLst/>
          </a:prstGeom>
          <a:noFill/>
        </p:spPr>
        <p:txBody>
          <a:bodyPr wrap="none" rtlCol="0">
            <a:spAutoFit/>
          </a:bodyPr>
          <a:lstStyle/>
          <a:p>
            <a:r>
              <a:rPr lang="en-KZ"/>
              <a:t>Same output</a:t>
            </a:r>
          </a:p>
        </p:txBody>
      </p:sp>
      <p:pic>
        <p:nvPicPr>
          <p:cNvPr id="169" name="Graphic 168" descr="Thumbs Down with solid fill">
            <a:extLst>
              <a:ext uri="{FF2B5EF4-FFF2-40B4-BE49-F238E27FC236}">
                <a16:creationId xmlns:a16="http://schemas.microsoft.com/office/drawing/2014/main" id="{AB4E825D-34AD-3C83-3071-6BE670AF9C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5887" y="4653658"/>
            <a:ext cx="383166" cy="383166"/>
          </a:xfrm>
          <a:prstGeom prst="rect">
            <a:avLst/>
          </a:prstGeom>
        </p:spPr>
      </p:pic>
      <p:pic>
        <p:nvPicPr>
          <p:cNvPr id="2056" name="Picture 8" descr="Inconsistency Icon">
            <a:extLst>
              <a:ext uri="{FF2B5EF4-FFF2-40B4-BE49-F238E27FC236}">
                <a16:creationId xmlns:a16="http://schemas.microsoft.com/office/drawing/2014/main" id="{80A27478-D1EA-30F0-9CE5-9D728FB69BF0}"/>
              </a:ext>
            </a:extLst>
          </p:cNvPr>
          <p:cNvPicPr>
            <a:picLocks noChangeAspect="1" noChangeArrowheads="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086293" y="860143"/>
            <a:ext cx="324472" cy="324472"/>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descr="Thumbs Down with solid fill">
            <a:extLst>
              <a:ext uri="{FF2B5EF4-FFF2-40B4-BE49-F238E27FC236}">
                <a16:creationId xmlns:a16="http://schemas.microsoft.com/office/drawing/2014/main" id="{944F1F2D-608D-4DD3-EE94-3748A57D0C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47042" y="876932"/>
            <a:ext cx="383166" cy="383166"/>
          </a:xfrm>
          <a:prstGeom prst="rect">
            <a:avLst/>
          </a:prstGeom>
        </p:spPr>
      </p:pic>
      <p:sp>
        <p:nvSpPr>
          <p:cNvPr id="2" name="Rectangle 1">
            <a:extLst>
              <a:ext uri="{FF2B5EF4-FFF2-40B4-BE49-F238E27FC236}">
                <a16:creationId xmlns:a16="http://schemas.microsoft.com/office/drawing/2014/main" id="{772F5F53-E544-B3B2-8F2E-D6EE752B6ACF}"/>
              </a:ext>
            </a:extLst>
          </p:cNvPr>
          <p:cNvSpPr/>
          <p:nvPr/>
        </p:nvSpPr>
        <p:spPr>
          <a:xfrm>
            <a:off x="176627" y="1635863"/>
            <a:ext cx="808603" cy="41466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800" b="0" i="0">
                <a:solidFill>
                  <a:srgbClr val="000000"/>
                </a:solidFill>
                <a:effectLst/>
                <a:latin typeface="Arial"/>
                <a:cs typeface="Arial"/>
              </a:rPr>
              <a:t>**Summary</a:t>
            </a:r>
            <a:r>
              <a:rPr lang="en-US" sz="800">
                <a:solidFill>
                  <a:srgbClr val="000000"/>
                </a:solidFill>
                <a:latin typeface="Arial"/>
                <a:cs typeface="Arial"/>
              </a:rPr>
              <a:t>**</a:t>
            </a:r>
            <a:endParaRPr lang="en-KZ" sz="800"/>
          </a:p>
        </p:txBody>
      </p:sp>
      <p:cxnSp>
        <p:nvCxnSpPr>
          <p:cNvPr id="4" name="Straight Arrow Connector 3">
            <a:extLst>
              <a:ext uri="{FF2B5EF4-FFF2-40B4-BE49-F238E27FC236}">
                <a16:creationId xmlns:a16="http://schemas.microsoft.com/office/drawing/2014/main" id="{41976296-633B-089C-AC3F-5D932AB9CCE3}"/>
              </a:ext>
            </a:extLst>
          </p:cNvPr>
          <p:cNvCxnSpPr/>
          <p:nvPr/>
        </p:nvCxnSpPr>
        <p:spPr>
          <a:xfrm>
            <a:off x="92446" y="1580029"/>
            <a:ext cx="176493" cy="21011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60D56007-F15A-1B2C-BC7F-82473604E0B6}"/>
              </a:ext>
            </a:extLst>
          </p:cNvPr>
          <p:cNvCxnSpPr>
            <a:cxnSpLocks/>
          </p:cNvCxnSpPr>
          <p:nvPr/>
        </p:nvCxnSpPr>
        <p:spPr>
          <a:xfrm>
            <a:off x="33615" y="2201954"/>
            <a:ext cx="176493" cy="21011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5777E78-E620-C500-1726-F168565D34D1}"/>
              </a:ext>
            </a:extLst>
          </p:cNvPr>
          <p:cNvCxnSpPr>
            <a:cxnSpLocks/>
          </p:cNvCxnSpPr>
          <p:nvPr/>
        </p:nvCxnSpPr>
        <p:spPr>
          <a:xfrm>
            <a:off x="1067358" y="2159932"/>
            <a:ext cx="176493" cy="21011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57E87E8-48E1-FFD4-FBC8-9ED1603A96A1}"/>
              </a:ext>
            </a:extLst>
          </p:cNvPr>
          <p:cNvCxnSpPr>
            <a:cxnSpLocks/>
          </p:cNvCxnSpPr>
          <p:nvPr/>
        </p:nvCxnSpPr>
        <p:spPr>
          <a:xfrm>
            <a:off x="33615" y="2781859"/>
            <a:ext cx="176493" cy="21011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24053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89" name="Google Shape;189;g2dc702f7a1f_1_0"/>
          <p:cNvSpPr/>
          <p:nvPr/>
        </p:nvSpPr>
        <p:spPr>
          <a:xfrm>
            <a:off x="1" y="0"/>
            <a:ext cx="9147150" cy="284594"/>
          </a:xfrm>
          <a:custGeom>
            <a:avLst/>
            <a:gdLst/>
            <a:ahLst/>
            <a:cxnLst/>
            <a:rect l="l" t="t" r="r" b="b"/>
            <a:pathLst>
              <a:path w="5245677" h="220402" extrusionOk="0">
                <a:moveTo>
                  <a:pt x="0" y="0"/>
                </a:moveTo>
                <a:lnTo>
                  <a:pt x="5245677" y="0"/>
                </a:lnTo>
                <a:lnTo>
                  <a:pt x="5245677" y="220402"/>
                </a:lnTo>
                <a:lnTo>
                  <a:pt x="0" y="220402"/>
                </a:lnTo>
                <a:close/>
              </a:path>
            </a:pathLst>
          </a:custGeom>
          <a:solidFill>
            <a:srgbClr val="00205B"/>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Calibri"/>
              <a:ea typeface="Calibri"/>
              <a:cs typeface="Calibri"/>
              <a:sym typeface="Calibri"/>
            </a:endParaRPr>
          </a:p>
        </p:txBody>
      </p:sp>
      <p:sp>
        <p:nvSpPr>
          <p:cNvPr id="190" name="Google Shape;190;g2dc702f7a1f_1_0"/>
          <p:cNvSpPr txBox="1"/>
          <p:nvPr/>
        </p:nvSpPr>
        <p:spPr>
          <a:xfrm>
            <a:off x="514350" y="531831"/>
            <a:ext cx="5135700" cy="401648"/>
          </a:xfrm>
          <a:prstGeom prst="rect">
            <a:avLst/>
          </a:prstGeom>
          <a:noFill/>
          <a:ln>
            <a:noFill/>
          </a:ln>
        </p:spPr>
        <p:txBody>
          <a:bodyPr spcFirstLastPara="1" wrap="square" lIns="0" tIns="0" rIns="0" bIns="0" anchor="t" anchorCtr="0">
            <a:spAutoFit/>
          </a:bodyPr>
          <a:lstStyle/>
          <a:p>
            <a:pPr>
              <a:lnSpc>
                <a:spcPct val="116000"/>
              </a:lnSpc>
              <a:buClr>
                <a:schemeClr val="dk1"/>
              </a:buClr>
              <a:buSzPts val="4500"/>
            </a:pPr>
            <a:r>
              <a:rPr lang="en-US" sz="2250" b="1">
                <a:solidFill>
                  <a:srgbClr val="17365D"/>
                </a:solidFill>
                <a:latin typeface="Calibri"/>
                <a:ea typeface="Calibri"/>
                <a:cs typeface="Calibri"/>
                <a:sym typeface="Calibri"/>
              </a:rPr>
              <a:t>Stock Prediction &amp; Insight Retrieval</a:t>
            </a:r>
            <a:endParaRPr sz="2250" b="1">
              <a:solidFill>
                <a:srgbClr val="17365D"/>
              </a:solidFill>
              <a:latin typeface="Calibri"/>
              <a:ea typeface="Calibri"/>
              <a:cs typeface="Calibri"/>
              <a:sym typeface="Calibri"/>
            </a:endParaRPr>
          </a:p>
        </p:txBody>
      </p:sp>
      <p:sp>
        <p:nvSpPr>
          <p:cNvPr id="6" name="TextBox 5">
            <a:extLst>
              <a:ext uri="{FF2B5EF4-FFF2-40B4-BE49-F238E27FC236}">
                <a16:creationId xmlns:a16="http://schemas.microsoft.com/office/drawing/2014/main" id="{2CC5D8BB-FF80-069F-875B-FDD8C99EC105}"/>
              </a:ext>
            </a:extLst>
          </p:cNvPr>
          <p:cNvSpPr txBox="1"/>
          <p:nvPr/>
        </p:nvSpPr>
        <p:spPr>
          <a:xfrm>
            <a:off x="6007736" y="1951004"/>
            <a:ext cx="1694615" cy="340519"/>
          </a:xfrm>
          <a:prstGeom prst="roundRect">
            <a:avLst/>
          </a:prstGeom>
          <a:solidFill>
            <a:srgbClr val="13133E"/>
          </a:solidFill>
          <a:ln w="12700">
            <a:solidFill>
              <a:schemeClr val="tx1"/>
            </a:solidFill>
          </a:ln>
        </p:spPr>
        <p:txBody>
          <a:bodyPr wrap="square" rtlCol="0" anchor="ctr">
            <a:spAutoFit/>
          </a:bodyPr>
          <a:lstStyle/>
          <a:p>
            <a:pPr algn="ctr"/>
            <a:r>
              <a:rPr lang="en-US" sz="1400">
                <a:solidFill>
                  <a:schemeClr val="bg1"/>
                </a:solidFill>
              </a:rPr>
              <a:t>[•••••••••••••••]</a:t>
            </a:r>
          </a:p>
        </p:txBody>
      </p:sp>
      <p:sp>
        <p:nvSpPr>
          <p:cNvPr id="7" name="Rectangle 6">
            <a:extLst>
              <a:ext uri="{FF2B5EF4-FFF2-40B4-BE49-F238E27FC236}">
                <a16:creationId xmlns:a16="http://schemas.microsoft.com/office/drawing/2014/main" id="{A4784EE1-0345-5F1E-1E1D-1A1B72F9F7E4}"/>
              </a:ext>
            </a:extLst>
          </p:cNvPr>
          <p:cNvSpPr/>
          <p:nvPr/>
        </p:nvSpPr>
        <p:spPr>
          <a:xfrm>
            <a:off x="4953615" y="1952788"/>
            <a:ext cx="1014019" cy="336950"/>
          </a:xfrm>
          <a:prstGeom prst="roundRect">
            <a:avLst/>
          </a:prstGeom>
          <a:solidFill>
            <a:srgbClr val="13133E"/>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bg1"/>
                </a:solidFill>
              </a:rPr>
              <a:t>sentiment</a:t>
            </a:r>
          </a:p>
        </p:txBody>
      </p:sp>
      <p:sp>
        <p:nvSpPr>
          <p:cNvPr id="10" name="Rectangle 9">
            <a:extLst>
              <a:ext uri="{FF2B5EF4-FFF2-40B4-BE49-F238E27FC236}">
                <a16:creationId xmlns:a16="http://schemas.microsoft.com/office/drawing/2014/main" id="{331791DB-484C-8A2C-6D53-B2DABF75E739}"/>
              </a:ext>
            </a:extLst>
          </p:cNvPr>
          <p:cNvSpPr/>
          <p:nvPr/>
        </p:nvSpPr>
        <p:spPr>
          <a:xfrm>
            <a:off x="4357645" y="1952788"/>
            <a:ext cx="555869" cy="336950"/>
          </a:xfrm>
          <a:prstGeom prst="roundRect">
            <a:avLst/>
          </a:prstGeom>
          <a:solidFill>
            <a:srgbClr val="13133E"/>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bg1"/>
                </a:solidFill>
              </a:rPr>
              <a:t>date</a:t>
            </a:r>
          </a:p>
        </p:txBody>
      </p:sp>
      <p:sp>
        <p:nvSpPr>
          <p:cNvPr id="11" name="Rounded Rectangle 10">
            <a:extLst>
              <a:ext uri="{FF2B5EF4-FFF2-40B4-BE49-F238E27FC236}">
                <a16:creationId xmlns:a16="http://schemas.microsoft.com/office/drawing/2014/main" id="{C7A58EBD-C693-8045-75E0-2AE36DE5B289}"/>
              </a:ext>
            </a:extLst>
          </p:cNvPr>
          <p:cNvSpPr/>
          <p:nvPr/>
        </p:nvSpPr>
        <p:spPr>
          <a:xfrm>
            <a:off x="5234330" y="1039292"/>
            <a:ext cx="3603125" cy="474280"/>
          </a:xfrm>
          <a:prstGeom prst="roundRect">
            <a:avLst/>
          </a:prstGeom>
          <a:solidFill>
            <a:srgbClr val="13133E"/>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KZ" sz="1400" i="1">
                <a:solidFill>
                  <a:schemeClr val="bg1"/>
                </a:solidFill>
              </a:rPr>
              <a:t>Ex. What impacted the company's stock price?</a:t>
            </a:r>
            <a:endParaRPr lang="en-US">
              <a:solidFill>
                <a:schemeClr val="bg1"/>
              </a:solidFill>
            </a:endParaRPr>
          </a:p>
        </p:txBody>
      </p:sp>
      <p:sp>
        <p:nvSpPr>
          <p:cNvPr id="13" name="Rectangle 12">
            <a:extLst>
              <a:ext uri="{FF2B5EF4-FFF2-40B4-BE49-F238E27FC236}">
                <a16:creationId xmlns:a16="http://schemas.microsoft.com/office/drawing/2014/main" id="{66F3CA49-890F-9BF5-94CF-672752287B17}"/>
              </a:ext>
            </a:extLst>
          </p:cNvPr>
          <p:cNvSpPr/>
          <p:nvPr/>
        </p:nvSpPr>
        <p:spPr>
          <a:xfrm>
            <a:off x="6350859" y="4373518"/>
            <a:ext cx="2570442" cy="685801"/>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0" i="0">
                <a:solidFill>
                  <a:schemeClr val="tx1"/>
                </a:solidFill>
                <a:effectLst/>
                <a:latin typeface="Arial"/>
                <a:cs typeface="Arial"/>
              </a:rPr>
              <a:t>The key topics that impacted stock </a:t>
            </a:r>
            <a:r>
              <a:rPr lang="en-US" sz="1000">
                <a:solidFill>
                  <a:schemeClr val="tx1"/>
                </a:solidFill>
                <a:latin typeface="Arial"/>
                <a:cs typeface="Arial"/>
              </a:rPr>
              <a:t>price:</a:t>
            </a:r>
            <a:endParaRPr lang="en-US" sz="1000">
              <a:solidFill>
                <a:schemeClr val="tx1"/>
              </a:solidFill>
              <a:latin typeface="Arial" panose="020B0604020202020204" pitchFamily="34" charset="0"/>
              <a:cs typeface="Arial" panose="020B0604020202020204" pitchFamily="34" charset="0"/>
            </a:endParaRPr>
          </a:p>
          <a:p>
            <a:r>
              <a:rPr lang="en-US" sz="1000">
                <a:solidFill>
                  <a:schemeClr val="tx1"/>
                </a:solidFill>
                <a:latin typeface="Arial"/>
                <a:cs typeface="Arial"/>
              </a:rPr>
              <a:t>1</a:t>
            </a:r>
            <a:r>
              <a:rPr lang="en-US" sz="1000" b="0" i="0">
                <a:solidFill>
                  <a:schemeClr val="tx1"/>
                </a:solidFill>
                <a:effectLst/>
                <a:latin typeface="Arial"/>
                <a:cs typeface="Arial"/>
              </a:rPr>
              <a:t>) </a:t>
            </a:r>
            <a:r>
              <a:rPr lang="en-US" sz="1000">
                <a:solidFill>
                  <a:schemeClr val="tx1"/>
                </a:solidFill>
                <a:latin typeface="Arial"/>
                <a:cs typeface="Arial"/>
              </a:rPr>
              <a:t>Lower Commodity Prices</a:t>
            </a:r>
            <a:endParaRPr lang="en-US" sz="1000" b="0" i="0">
              <a:solidFill>
                <a:schemeClr val="tx1"/>
              </a:solidFill>
              <a:effectLst/>
              <a:latin typeface="Arial" panose="020B0604020202020204" pitchFamily="34" charset="0"/>
              <a:cs typeface="Arial"/>
            </a:endParaRPr>
          </a:p>
          <a:p>
            <a:r>
              <a:rPr lang="en-US" sz="1000">
                <a:solidFill>
                  <a:schemeClr val="tx1"/>
                </a:solidFill>
                <a:latin typeface="Arial"/>
                <a:cs typeface="Arial"/>
              </a:rPr>
              <a:t>2) Impairment Charges</a:t>
            </a:r>
            <a:endParaRPr lang="en-US" sz="1000">
              <a:solidFill>
                <a:schemeClr val="tx1"/>
              </a:solidFill>
              <a:latin typeface="Arial" panose="020B0604020202020204" pitchFamily="34" charset="0"/>
              <a:cs typeface="Arial"/>
            </a:endParaRPr>
          </a:p>
          <a:p>
            <a:r>
              <a:rPr lang="en-US" sz="1000">
                <a:solidFill>
                  <a:schemeClr val="tx1"/>
                </a:solidFill>
                <a:latin typeface="Arial"/>
                <a:cs typeface="Arial"/>
              </a:rPr>
              <a:t>3) Geopolitical Uncertainties</a:t>
            </a:r>
            <a:endParaRPr lang="en-KZ" sz="1000">
              <a:solidFill>
                <a:schemeClr val="tx1"/>
              </a:solidFill>
            </a:endParaRPr>
          </a:p>
        </p:txBody>
      </p:sp>
      <p:sp>
        <p:nvSpPr>
          <p:cNvPr id="14" name="TextBox 13">
            <a:extLst>
              <a:ext uri="{FF2B5EF4-FFF2-40B4-BE49-F238E27FC236}">
                <a16:creationId xmlns:a16="http://schemas.microsoft.com/office/drawing/2014/main" id="{B9863204-6A08-D549-C0D4-8D16CE8CDBEC}"/>
              </a:ext>
            </a:extLst>
          </p:cNvPr>
          <p:cNvSpPr txBox="1"/>
          <p:nvPr/>
        </p:nvSpPr>
        <p:spPr>
          <a:xfrm>
            <a:off x="3023354" y="3599685"/>
            <a:ext cx="2894999" cy="1055608"/>
          </a:xfrm>
          <a:prstGeom prst="roundRect">
            <a:avLst/>
          </a:prstGeom>
          <a:solidFill>
            <a:srgbClr val="13133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id, date, sent, [•••••••••••••••]</a:t>
            </a:r>
          </a:p>
          <a:p>
            <a:r>
              <a:rPr lang="en-US"/>
              <a:t>id, date, sent, [•••••••••••••••]</a:t>
            </a:r>
          </a:p>
          <a:p>
            <a:r>
              <a:rPr lang="en-US"/>
              <a:t>id, date, sent, [•••••••••••••••]</a:t>
            </a:r>
          </a:p>
          <a:p>
            <a:r>
              <a:rPr lang="en-US"/>
              <a:t>id, date, sent, [•••••••••••••••]</a:t>
            </a:r>
          </a:p>
        </p:txBody>
      </p:sp>
      <p:sp>
        <p:nvSpPr>
          <p:cNvPr id="15" name="TextBox 14">
            <a:extLst>
              <a:ext uri="{FF2B5EF4-FFF2-40B4-BE49-F238E27FC236}">
                <a16:creationId xmlns:a16="http://schemas.microsoft.com/office/drawing/2014/main" id="{73A2E86F-7A42-D7D8-08C7-E30DF900909A}"/>
              </a:ext>
            </a:extLst>
          </p:cNvPr>
          <p:cNvSpPr txBox="1"/>
          <p:nvPr/>
        </p:nvSpPr>
        <p:spPr>
          <a:xfrm>
            <a:off x="3467947" y="3349419"/>
            <a:ext cx="1912549" cy="307777"/>
          </a:xfrm>
          <a:prstGeom prst="rect">
            <a:avLst/>
          </a:prstGeom>
          <a:noFill/>
        </p:spPr>
        <p:txBody>
          <a:bodyPr wrap="square" rtlCol="0">
            <a:spAutoFit/>
          </a:bodyPr>
          <a:lstStyle/>
          <a:p>
            <a:pPr algn="ctr"/>
            <a:r>
              <a:rPr lang="en-US" sz="1400" b="1"/>
              <a:t>Vector Database</a:t>
            </a:r>
          </a:p>
        </p:txBody>
      </p:sp>
      <p:sp>
        <p:nvSpPr>
          <p:cNvPr id="17" name="Rounded Rectangle 10">
            <a:extLst>
              <a:ext uri="{FF2B5EF4-FFF2-40B4-BE49-F238E27FC236}">
                <a16:creationId xmlns:a16="http://schemas.microsoft.com/office/drawing/2014/main" id="{E86809A0-4850-F81B-A026-63095D341FC6}"/>
              </a:ext>
            </a:extLst>
          </p:cNvPr>
          <p:cNvSpPr/>
          <p:nvPr/>
        </p:nvSpPr>
        <p:spPr>
          <a:xfrm>
            <a:off x="4667714" y="2701726"/>
            <a:ext cx="1133232" cy="412012"/>
          </a:xfrm>
          <a:prstGeom prst="roundRect">
            <a:avLst/>
          </a:prstGeom>
          <a:solidFill>
            <a:srgbClr val="13133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Filter, cosine similarity</a:t>
            </a:r>
            <a:endParaRPr lang="en-KZ" sz="1400" i="1">
              <a:solidFill>
                <a:schemeClr val="bg1"/>
              </a:solidFill>
            </a:endParaRPr>
          </a:p>
        </p:txBody>
      </p:sp>
      <p:cxnSp>
        <p:nvCxnSpPr>
          <p:cNvPr id="40" name="Connector: Elbow 39">
            <a:extLst>
              <a:ext uri="{FF2B5EF4-FFF2-40B4-BE49-F238E27FC236}">
                <a16:creationId xmlns:a16="http://schemas.microsoft.com/office/drawing/2014/main" id="{7C3A1F98-36AB-89D6-09B1-816ED236A3D1}"/>
              </a:ext>
            </a:extLst>
          </p:cNvPr>
          <p:cNvCxnSpPr>
            <a:cxnSpLocks/>
            <a:stCxn id="11" idx="2"/>
            <a:endCxn id="6" idx="0"/>
          </p:cNvCxnSpPr>
          <p:nvPr/>
        </p:nvCxnSpPr>
        <p:spPr>
          <a:xfrm rot="5400000">
            <a:off x="6726753" y="1641864"/>
            <a:ext cx="437432" cy="180849"/>
          </a:xfrm>
          <a:prstGeom prst="bentConnector3">
            <a:avLst>
              <a:gd name="adj1" fmla="val 48354"/>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9DEDC62-D721-F0A6-DCD6-7827216406FE}"/>
              </a:ext>
            </a:extLst>
          </p:cNvPr>
          <p:cNvSpPr txBox="1"/>
          <p:nvPr/>
        </p:nvSpPr>
        <p:spPr>
          <a:xfrm>
            <a:off x="6220668" y="2604485"/>
            <a:ext cx="2312971" cy="817245"/>
          </a:xfrm>
          <a:prstGeom prst="roundRect">
            <a:avLst/>
          </a:prstGeom>
          <a:solidFill>
            <a:srgbClr val="303B61"/>
          </a:solidFill>
          <a:ln>
            <a:solidFill>
              <a:schemeClr val="tx1"/>
            </a:solidFill>
          </a:ln>
        </p:spPr>
        <p:txBody>
          <a:bodyPr wrap="square" rtlCol="0">
            <a:spAutoFit/>
          </a:bodyPr>
          <a:lstStyle/>
          <a:p>
            <a:pPr algn="ctr"/>
            <a:r>
              <a:rPr lang="en-US" sz="1400">
                <a:solidFill>
                  <a:schemeClr val="bg1"/>
                </a:solidFill>
              </a:rPr>
              <a:t>Text Chunk 1</a:t>
            </a:r>
          </a:p>
          <a:p>
            <a:pPr algn="ctr"/>
            <a:r>
              <a:rPr lang="en-US" sz="1400">
                <a:solidFill>
                  <a:schemeClr val="bg1"/>
                </a:solidFill>
              </a:rPr>
              <a:t>Text Chunk 2</a:t>
            </a:r>
          </a:p>
          <a:p>
            <a:pPr algn="ctr"/>
            <a:r>
              <a:rPr lang="en-US" sz="1400">
                <a:solidFill>
                  <a:schemeClr val="bg1"/>
                </a:solidFill>
              </a:rPr>
              <a:t>Text Chunk 3</a:t>
            </a:r>
          </a:p>
        </p:txBody>
      </p:sp>
      <p:sp>
        <p:nvSpPr>
          <p:cNvPr id="47" name="Rounded Rectangle 10">
            <a:extLst>
              <a:ext uri="{FF2B5EF4-FFF2-40B4-BE49-F238E27FC236}">
                <a16:creationId xmlns:a16="http://schemas.microsoft.com/office/drawing/2014/main" id="{93C7BBD3-E532-DEC1-0824-159E3A6EE001}"/>
              </a:ext>
            </a:extLst>
          </p:cNvPr>
          <p:cNvSpPr/>
          <p:nvPr/>
        </p:nvSpPr>
        <p:spPr>
          <a:xfrm>
            <a:off x="6543862" y="3579778"/>
            <a:ext cx="2067004" cy="337244"/>
          </a:xfrm>
          <a:prstGeom prst="roundRect">
            <a:avLst/>
          </a:prstGeom>
          <a:solidFill>
            <a:srgbClr val="303B6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LLM (ex. Llama 3)</a:t>
            </a:r>
            <a:endParaRPr lang="en-KZ" sz="1400" i="1">
              <a:solidFill>
                <a:schemeClr val="bg1"/>
              </a:solidFill>
            </a:endParaRPr>
          </a:p>
        </p:txBody>
      </p:sp>
      <p:cxnSp>
        <p:nvCxnSpPr>
          <p:cNvPr id="49" name="Connector: Elbow 48">
            <a:extLst>
              <a:ext uri="{FF2B5EF4-FFF2-40B4-BE49-F238E27FC236}">
                <a16:creationId xmlns:a16="http://schemas.microsoft.com/office/drawing/2014/main" id="{97030710-C694-83A8-29B3-6CEB5BE2C949}"/>
              </a:ext>
            </a:extLst>
          </p:cNvPr>
          <p:cNvCxnSpPr>
            <a:cxnSpLocks/>
            <a:stCxn id="11" idx="2"/>
            <a:endCxn id="47" idx="3"/>
          </p:cNvCxnSpPr>
          <p:nvPr/>
        </p:nvCxnSpPr>
        <p:spPr>
          <a:xfrm rot="16200000" flipH="1">
            <a:off x="6705965" y="1843499"/>
            <a:ext cx="2234828" cy="1574973"/>
          </a:xfrm>
          <a:prstGeom prst="bentConnector4">
            <a:avLst>
              <a:gd name="adj1" fmla="val 9449"/>
              <a:gd name="adj2" fmla="val 112935"/>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7C4E8F39-06D8-54C4-1DD8-ACFAF7093484}"/>
              </a:ext>
            </a:extLst>
          </p:cNvPr>
          <p:cNvCxnSpPr>
            <a:cxnSpLocks/>
            <a:stCxn id="15" idx="0"/>
            <a:endCxn id="17" idx="2"/>
          </p:cNvCxnSpPr>
          <p:nvPr/>
        </p:nvCxnSpPr>
        <p:spPr>
          <a:xfrm rot="5400000" flipH="1" flipV="1">
            <a:off x="4711436" y="2826525"/>
            <a:ext cx="235681" cy="810108"/>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8" name="Connector: Elbow 57">
            <a:extLst>
              <a:ext uri="{FF2B5EF4-FFF2-40B4-BE49-F238E27FC236}">
                <a16:creationId xmlns:a16="http://schemas.microsoft.com/office/drawing/2014/main" id="{09C9E85A-287C-A490-F03F-E1263B1DA563}"/>
              </a:ext>
            </a:extLst>
          </p:cNvPr>
          <p:cNvCxnSpPr>
            <a:cxnSpLocks/>
            <a:stCxn id="135" idx="2"/>
            <a:endCxn id="17" idx="0"/>
          </p:cNvCxnSpPr>
          <p:nvPr/>
        </p:nvCxnSpPr>
        <p:spPr>
          <a:xfrm rot="5400000">
            <a:off x="5448692" y="2121561"/>
            <a:ext cx="365804" cy="794527"/>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9BE6A604-097D-4660-6AD4-548866670CA0}"/>
              </a:ext>
            </a:extLst>
          </p:cNvPr>
          <p:cNvCxnSpPr>
            <a:cxnSpLocks/>
            <a:stCxn id="17" idx="3"/>
            <a:endCxn id="46" idx="1"/>
          </p:cNvCxnSpPr>
          <p:nvPr/>
        </p:nvCxnSpPr>
        <p:spPr>
          <a:xfrm>
            <a:off x="5800946" y="2907732"/>
            <a:ext cx="419722" cy="105376"/>
          </a:xfrm>
          <a:prstGeom prst="bentConnector3">
            <a:avLst>
              <a:gd name="adj1" fmla="val 4725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29" name="Connector: Elbow 128">
            <a:extLst>
              <a:ext uri="{FF2B5EF4-FFF2-40B4-BE49-F238E27FC236}">
                <a16:creationId xmlns:a16="http://schemas.microsoft.com/office/drawing/2014/main" id="{DCC61F90-8A7A-AC49-6A46-80F1AFC77246}"/>
              </a:ext>
            </a:extLst>
          </p:cNvPr>
          <p:cNvCxnSpPr>
            <a:cxnSpLocks/>
            <a:stCxn id="46" idx="2"/>
            <a:endCxn id="47" idx="0"/>
          </p:cNvCxnSpPr>
          <p:nvPr/>
        </p:nvCxnSpPr>
        <p:spPr>
          <a:xfrm rot="16200000" flipH="1">
            <a:off x="7398235" y="3400649"/>
            <a:ext cx="158048" cy="200210"/>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2" name="Connector: Elbow 131">
            <a:extLst>
              <a:ext uri="{FF2B5EF4-FFF2-40B4-BE49-F238E27FC236}">
                <a16:creationId xmlns:a16="http://schemas.microsoft.com/office/drawing/2014/main" id="{41B057D1-EEFC-02F7-93BA-6F2903FD6A0B}"/>
              </a:ext>
            </a:extLst>
          </p:cNvPr>
          <p:cNvCxnSpPr>
            <a:cxnSpLocks/>
            <a:stCxn id="47" idx="2"/>
            <a:endCxn id="29" idx="0"/>
          </p:cNvCxnSpPr>
          <p:nvPr/>
        </p:nvCxnSpPr>
        <p:spPr>
          <a:xfrm rot="16200000" flipH="1">
            <a:off x="7474298" y="4020087"/>
            <a:ext cx="206132" cy="1"/>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5" name="Rectangle 134">
            <a:extLst>
              <a:ext uri="{FF2B5EF4-FFF2-40B4-BE49-F238E27FC236}">
                <a16:creationId xmlns:a16="http://schemas.microsoft.com/office/drawing/2014/main" id="{64E86EFF-ABE0-BB32-2778-30778932538C}"/>
              </a:ext>
            </a:extLst>
          </p:cNvPr>
          <p:cNvSpPr/>
          <p:nvPr/>
        </p:nvSpPr>
        <p:spPr>
          <a:xfrm>
            <a:off x="4294214" y="1906605"/>
            <a:ext cx="3469285" cy="4293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0">
            <a:extLst>
              <a:ext uri="{FF2B5EF4-FFF2-40B4-BE49-F238E27FC236}">
                <a16:creationId xmlns:a16="http://schemas.microsoft.com/office/drawing/2014/main" id="{E647CDF4-C5D5-D5AD-A772-38F05CC8A0A9}"/>
              </a:ext>
            </a:extLst>
          </p:cNvPr>
          <p:cNvSpPr/>
          <p:nvPr/>
        </p:nvSpPr>
        <p:spPr>
          <a:xfrm>
            <a:off x="331661" y="1761002"/>
            <a:ext cx="1699983" cy="1045908"/>
          </a:xfrm>
          <a:prstGeom prst="roundRect">
            <a:avLst/>
          </a:prstGeom>
          <a:solidFill>
            <a:srgbClr val="4D9AD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bg1"/>
                </a:solidFill>
              </a:rPr>
              <a:t>Sentiment</a:t>
            </a:r>
          </a:p>
          <a:p>
            <a:pPr algn="ctr"/>
            <a:r>
              <a:rPr lang="en-US" sz="1400">
                <a:solidFill>
                  <a:schemeClr val="bg1"/>
                </a:solidFill>
              </a:rPr>
              <a:t>Analysis</a:t>
            </a:r>
            <a:endParaRPr lang="en-US">
              <a:solidFill>
                <a:schemeClr val="bg1"/>
              </a:solidFill>
            </a:endParaRPr>
          </a:p>
        </p:txBody>
      </p:sp>
      <p:sp>
        <p:nvSpPr>
          <p:cNvPr id="149" name="Rounded Rectangle 10">
            <a:extLst>
              <a:ext uri="{FF2B5EF4-FFF2-40B4-BE49-F238E27FC236}">
                <a16:creationId xmlns:a16="http://schemas.microsoft.com/office/drawing/2014/main" id="{768185FB-D5B4-C2FC-1571-83C40DABD476}"/>
              </a:ext>
            </a:extLst>
          </p:cNvPr>
          <p:cNvSpPr/>
          <p:nvPr/>
        </p:nvSpPr>
        <p:spPr>
          <a:xfrm>
            <a:off x="339670" y="3009308"/>
            <a:ext cx="1692154" cy="998352"/>
          </a:xfrm>
          <a:prstGeom prst="roundRect">
            <a:avLst/>
          </a:prstGeom>
          <a:solidFill>
            <a:srgbClr val="4D9AD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bg1"/>
                </a:solidFill>
              </a:rPr>
              <a:t>Chunked Documents</a:t>
            </a:r>
            <a:endParaRPr lang="en-US">
              <a:solidFill>
                <a:schemeClr val="bg1"/>
              </a:solidFill>
            </a:endParaRPr>
          </a:p>
        </p:txBody>
      </p:sp>
      <p:sp>
        <p:nvSpPr>
          <p:cNvPr id="151" name="Rounded Rectangle 10">
            <a:extLst>
              <a:ext uri="{FF2B5EF4-FFF2-40B4-BE49-F238E27FC236}">
                <a16:creationId xmlns:a16="http://schemas.microsoft.com/office/drawing/2014/main" id="{D6598462-B736-EE1E-9BCA-B97B6FC53C34}"/>
              </a:ext>
            </a:extLst>
          </p:cNvPr>
          <p:cNvSpPr/>
          <p:nvPr/>
        </p:nvSpPr>
        <p:spPr>
          <a:xfrm>
            <a:off x="263918" y="1581034"/>
            <a:ext cx="1854544" cy="260659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Z" sz="1400">
              <a:solidFill>
                <a:schemeClr val="tx1"/>
              </a:solidFill>
            </a:endParaRPr>
          </a:p>
        </p:txBody>
      </p:sp>
      <p:cxnSp>
        <p:nvCxnSpPr>
          <p:cNvPr id="153" name="Connector: Elbow 152">
            <a:extLst>
              <a:ext uri="{FF2B5EF4-FFF2-40B4-BE49-F238E27FC236}">
                <a16:creationId xmlns:a16="http://schemas.microsoft.com/office/drawing/2014/main" id="{5C647438-9A3D-02A5-4FFF-340A272439AE}"/>
              </a:ext>
            </a:extLst>
          </p:cNvPr>
          <p:cNvCxnSpPr>
            <a:cxnSpLocks/>
            <a:stCxn id="151" idx="3"/>
            <a:endCxn id="14" idx="1"/>
          </p:cNvCxnSpPr>
          <p:nvPr/>
        </p:nvCxnSpPr>
        <p:spPr>
          <a:xfrm>
            <a:off x="2118462" y="2884331"/>
            <a:ext cx="904892" cy="1243158"/>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57" name="Connector: Elbow 156">
            <a:extLst>
              <a:ext uri="{FF2B5EF4-FFF2-40B4-BE49-F238E27FC236}">
                <a16:creationId xmlns:a16="http://schemas.microsoft.com/office/drawing/2014/main" id="{4DC3BEC0-612D-2DDA-AC82-79A59353990F}"/>
              </a:ext>
            </a:extLst>
          </p:cNvPr>
          <p:cNvCxnSpPr>
            <a:cxnSpLocks/>
            <a:stCxn id="149" idx="3"/>
          </p:cNvCxnSpPr>
          <p:nvPr/>
        </p:nvCxnSpPr>
        <p:spPr>
          <a:xfrm>
            <a:off x="2031824" y="3508484"/>
            <a:ext cx="375599" cy="1340972"/>
          </a:xfrm>
          <a:prstGeom prst="bentConnector2">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Connector: Elbow 169">
            <a:extLst>
              <a:ext uri="{FF2B5EF4-FFF2-40B4-BE49-F238E27FC236}">
                <a16:creationId xmlns:a16="http://schemas.microsoft.com/office/drawing/2014/main" id="{197E7588-1169-BA4A-7B78-964093798687}"/>
              </a:ext>
            </a:extLst>
          </p:cNvPr>
          <p:cNvCxnSpPr>
            <a:cxnSpLocks/>
            <a:endCxn id="46" idx="1"/>
          </p:cNvCxnSpPr>
          <p:nvPr/>
        </p:nvCxnSpPr>
        <p:spPr>
          <a:xfrm rot="5400000" flipH="1" flipV="1">
            <a:off x="5190932" y="3819720"/>
            <a:ext cx="1836348" cy="223124"/>
          </a:xfrm>
          <a:prstGeom prst="bentConnector2">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47EC432F-7CA9-59E8-2BB6-9FEFA2488D13}"/>
              </a:ext>
            </a:extLst>
          </p:cNvPr>
          <p:cNvCxnSpPr>
            <a:cxnSpLocks/>
          </p:cNvCxnSpPr>
          <p:nvPr/>
        </p:nvCxnSpPr>
        <p:spPr>
          <a:xfrm flipH="1" flipV="1">
            <a:off x="2414624" y="4841627"/>
            <a:ext cx="3583163" cy="8356"/>
          </a:xfrm>
          <a:prstGeom prst="line">
            <a:avLst/>
          </a:prstGeom>
        </p:spPr>
        <p:style>
          <a:lnRef idx="1">
            <a:schemeClr val="dk1"/>
          </a:lnRef>
          <a:fillRef idx="0">
            <a:schemeClr val="dk1"/>
          </a:fillRef>
          <a:effectRef idx="0">
            <a:schemeClr val="dk1"/>
          </a:effectRef>
          <a:fontRef idx="minor">
            <a:schemeClr val="tx1"/>
          </a:fontRef>
        </p:style>
      </p:cxnSp>
      <p:sp>
        <p:nvSpPr>
          <p:cNvPr id="208" name="Rounded Rectangle 10">
            <a:extLst>
              <a:ext uri="{FF2B5EF4-FFF2-40B4-BE49-F238E27FC236}">
                <a16:creationId xmlns:a16="http://schemas.microsoft.com/office/drawing/2014/main" id="{33B5A441-9156-3D7E-3F26-11EAED409D31}"/>
              </a:ext>
            </a:extLst>
          </p:cNvPr>
          <p:cNvSpPr/>
          <p:nvPr/>
        </p:nvSpPr>
        <p:spPr>
          <a:xfrm>
            <a:off x="2545374" y="1720569"/>
            <a:ext cx="1301375" cy="731213"/>
          </a:xfrm>
          <a:prstGeom prst="roundRect">
            <a:avLst/>
          </a:prstGeom>
          <a:solidFill>
            <a:srgbClr val="0A509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Stock Prediction</a:t>
            </a:r>
            <a:endParaRPr lang="en-KZ" sz="1400">
              <a:solidFill>
                <a:schemeClr val="bg1"/>
              </a:solidFill>
            </a:endParaRPr>
          </a:p>
        </p:txBody>
      </p:sp>
      <p:cxnSp>
        <p:nvCxnSpPr>
          <p:cNvPr id="22" name="Connector: Elbow 21">
            <a:extLst>
              <a:ext uri="{FF2B5EF4-FFF2-40B4-BE49-F238E27FC236}">
                <a16:creationId xmlns:a16="http://schemas.microsoft.com/office/drawing/2014/main" id="{BECDEC92-07CC-AE10-B071-653069D8BF02}"/>
              </a:ext>
            </a:extLst>
          </p:cNvPr>
          <p:cNvCxnSpPr>
            <a:cxnSpLocks/>
            <a:stCxn id="208" idx="3"/>
            <a:endCxn id="135" idx="1"/>
          </p:cNvCxnSpPr>
          <p:nvPr/>
        </p:nvCxnSpPr>
        <p:spPr>
          <a:xfrm>
            <a:off x="3846749" y="2086176"/>
            <a:ext cx="447465" cy="35088"/>
          </a:xfrm>
          <a:prstGeom prst="bentConnector3">
            <a:avLst>
              <a:gd name="adj1" fmla="val 43564"/>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19" name="Connector: Elbow 218">
            <a:extLst>
              <a:ext uri="{FF2B5EF4-FFF2-40B4-BE49-F238E27FC236}">
                <a16:creationId xmlns:a16="http://schemas.microsoft.com/office/drawing/2014/main" id="{24CF2991-0BEF-DD89-F618-3D546921B260}"/>
              </a:ext>
            </a:extLst>
          </p:cNvPr>
          <p:cNvCxnSpPr>
            <a:cxnSpLocks/>
            <a:stCxn id="148" idx="3"/>
            <a:endCxn id="208" idx="1"/>
          </p:cNvCxnSpPr>
          <p:nvPr/>
        </p:nvCxnSpPr>
        <p:spPr>
          <a:xfrm flipV="1">
            <a:off x="2031644" y="2086176"/>
            <a:ext cx="513730" cy="197780"/>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4A506F7-1D2B-A270-519E-B34DAB10F090}"/>
              </a:ext>
            </a:extLst>
          </p:cNvPr>
          <p:cNvSpPr txBox="1"/>
          <p:nvPr/>
        </p:nvSpPr>
        <p:spPr>
          <a:xfrm>
            <a:off x="6621090" y="4123154"/>
            <a:ext cx="1912549" cy="307777"/>
          </a:xfrm>
          <a:prstGeom prst="rect">
            <a:avLst/>
          </a:prstGeom>
          <a:noFill/>
        </p:spPr>
        <p:txBody>
          <a:bodyPr wrap="square" rtlCol="0">
            <a:spAutoFit/>
          </a:bodyPr>
          <a:lstStyle/>
          <a:p>
            <a:pPr algn="ctr"/>
            <a:r>
              <a:rPr lang="en-US" sz="1400" b="1"/>
              <a:t>Output</a:t>
            </a:r>
          </a:p>
        </p:txBody>
      </p:sp>
      <p:sp>
        <p:nvSpPr>
          <p:cNvPr id="61" name="TextBox 60">
            <a:extLst>
              <a:ext uri="{FF2B5EF4-FFF2-40B4-BE49-F238E27FC236}">
                <a16:creationId xmlns:a16="http://schemas.microsoft.com/office/drawing/2014/main" id="{930D353A-A417-2B9D-EC42-B39095D1729C}"/>
              </a:ext>
            </a:extLst>
          </p:cNvPr>
          <p:cNvSpPr txBox="1"/>
          <p:nvPr/>
        </p:nvSpPr>
        <p:spPr>
          <a:xfrm>
            <a:off x="6117056" y="754923"/>
            <a:ext cx="1912549" cy="307777"/>
          </a:xfrm>
          <a:prstGeom prst="rect">
            <a:avLst/>
          </a:prstGeom>
          <a:noFill/>
        </p:spPr>
        <p:txBody>
          <a:bodyPr wrap="square" rtlCol="0">
            <a:spAutoFit/>
          </a:bodyPr>
          <a:lstStyle/>
          <a:p>
            <a:pPr algn="ctr"/>
            <a:r>
              <a:rPr lang="en-US" sz="1400" b="1"/>
              <a:t>Query Prompt</a:t>
            </a:r>
          </a:p>
        </p:txBody>
      </p:sp>
      <p:sp>
        <p:nvSpPr>
          <p:cNvPr id="3" name="Google Shape;108;p4">
            <a:extLst>
              <a:ext uri="{FF2B5EF4-FFF2-40B4-BE49-F238E27FC236}">
                <a16:creationId xmlns:a16="http://schemas.microsoft.com/office/drawing/2014/main" id="{1EAC0770-0664-55C4-127B-3F7BBD0194B8}"/>
              </a:ext>
            </a:extLst>
          </p:cNvPr>
          <p:cNvSpPr txBox="1"/>
          <p:nvPr/>
        </p:nvSpPr>
        <p:spPr>
          <a:xfrm>
            <a:off x="514350" y="1037784"/>
            <a:ext cx="3956588" cy="369332"/>
          </a:xfrm>
          <a:prstGeom prst="rect">
            <a:avLst/>
          </a:prstGeom>
          <a:noFill/>
          <a:ln>
            <a:noFill/>
          </a:ln>
        </p:spPr>
        <p:txBody>
          <a:bodyPr spcFirstLastPara="1" wrap="square" lIns="0" tIns="0" rIns="0" bIns="0" anchor="t" anchorCtr="0">
            <a:spAutoFit/>
          </a:bodyPr>
          <a:lstStyle/>
          <a:p>
            <a:pPr marL="12700"/>
            <a:r>
              <a:rPr lang="en-US" sz="1200">
                <a:solidFill>
                  <a:srgbClr val="000000"/>
                </a:solidFill>
                <a:cs typeface="Arial"/>
                <a:sym typeface="Arial"/>
              </a:rPr>
              <a:t>How the sentiment analysis will be used to retrieve insights is what is unique about this work</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137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3" grpId="0" animBg="1"/>
      <p:bldP spid="14" grpId="0" animBg="1"/>
      <p:bldP spid="15" grpId="0"/>
      <p:bldP spid="17" grpId="0" animBg="1"/>
      <p:bldP spid="46" grpId="0" animBg="1"/>
      <p:bldP spid="47" grpId="0" animBg="1"/>
      <p:bldP spid="135" grpId="0" animBg="1"/>
      <p:bldP spid="208" grpId="0" animBg="1"/>
      <p:bldP spid="2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21</Slides>
  <Notes>21</Notes>
  <HiddenSlides>8</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5</cp:revision>
  <cp:lastPrinted>2023-09-06T15:17:41Z</cp:lastPrinted>
  <dcterms:created xsi:type="dcterms:W3CDTF">2023-06-27T20:48:17Z</dcterms:created>
  <dcterms:modified xsi:type="dcterms:W3CDTF">2024-06-06T16:04:34Z</dcterms:modified>
</cp:coreProperties>
</file>